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sldIdLst>
    <p:sldId id="284" r:id="rId2"/>
    <p:sldId id="620" r:id="rId3"/>
    <p:sldId id="592" r:id="rId4"/>
    <p:sldId id="629" r:id="rId5"/>
    <p:sldId id="627" r:id="rId6"/>
    <p:sldId id="628" r:id="rId7"/>
    <p:sldId id="622" r:id="rId8"/>
    <p:sldId id="595" r:id="rId9"/>
    <p:sldId id="621" r:id="rId10"/>
    <p:sldId id="346" r:id="rId11"/>
    <p:sldId id="611" r:id="rId12"/>
    <p:sldId id="593" r:id="rId13"/>
    <p:sldId id="594" r:id="rId14"/>
    <p:sldId id="289" r:id="rId15"/>
    <p:sldId id="566" r:id="rId16"/>
    <p:sldId id="586" r:id="rId17"/>
    <p:sldId id="585" r:id="rId18"/>
    <p:sldId id="588" r:id="rId19"/>
    <p:sldId id="590" r:id="rId20"/>
    <p:sldId id="589" r:id="rId21"/>
    <p:sldId id="626" r:id="rId22"/>
    <p:sldId id="625" r:id="rId23"/>
    <p:sldId id="612" r:id="rId24"/>
    <p:sldId id="596" r:id="rId25"/>
    <p:sldId id="610" r:id="rId26"/>
    <p:sldId id="600" r:id="rId27"/>
    <p:sldId id="615" r:id="rId28"/>
    <p:sldId id="445" r:id="rId29"/>
    <p:sldId id="516" r:id="rId30"/>
    <p:sldId id="623" r:id="rId31"/>
    <p:sldId id="472" r:id="rId32"/>
    <p:sldId id="469" r:id="rId33"/>
    <p:sldId id="468" r:id="rId34"/>
    <p:sldId id="447" r:id="rId35"/>
    <p:sldId id="471" r:id="rId36"/>
    <p:sldId id="470" r:id="rId37"/>
    <p:sldId id="603" r:id="rId38"/>
    <p:sldId id="618" r:id="rId39"/>
    <p:sldId id="602" r:id="rId40"/>
    <p:sldId id="616" r:id="rId41"/>
    <p:sldId id="601" r:id="rId42"/>
    <p:sldId id="599" r:id="rId43"/>
    <p:sldId id="598" r:id="rId44"/>
    <p:sldId id="597" r:id="rId45"/>
    <p:sldId id="604" r:id="rId46"/>
    <p:sldId id="619" r:id="rId47"/>
    <p:sldId id="605" r:id="rId48"/>
    <p:sldId id="608" r:id="rId49"/>
    <p:sldId id="609" r:id="rId50"/>
    <p:sldId id="606" r:id="rId51"/>
    <p:sldId id="607" r:id="rId52"/>
    <p:sldId id="624" r:id="rId53"/>
    <p:sldId id="459" r:id="rId5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35AA3AF-2E92-443B-8118-B48D9F5CB912}">
          <p14:sldIdLst>
            <p14:sldId id="284"/>
            <p14:sldId id="620"/>
            <p14:sldId id="592"/>
            <p14:sldId id="629"/>
            <p14:sldId id="627"/>
            <p14:sldId id="628"/>
            <p14:sldId id="622"/>
            <p14:sldId id="595"/>
            <p14:sldId id="621"/>
            <p14:sldId id="346"/>
            <p14:sldId id="611"/>
            <p14:sldId id="593"/>
            <p14:sldId id="594"/>
            <p14:sldId id="289"/>
            <p14:sldId id="566"/>
            <p14:sldId id="586"/>
            <p14:sldId id="585"/>
            <p14:sldId id="588"/>
            <p14:sldId id="590"/>
            <p14:sldId id="589"/>
            <p14:sldId id="626"/>
            <p14:sldId id="625"/>
            <p14:sldId id="612"/>
            <p14:sldId id="596"/>
            <p14:sldId id="610"/>
            <p14:sldId id="600"/>
            <p14:sldId id="615"/>
            <p14:sldId id="445"/>
            <p14:sldId id="516"/>
            <p14:sldId id="623"/>
            <p14:sldId id="472"/>
            <p14:sldId id="469"/>
            <p14:sldId id="468"/>
            <p14:sldId id="447"/>
            <p14:sldId id="471"/>
            <p14:sldId id="470"/>
            <p14:sldId id="603"/>
            <p14:sldId id="618"/>
            <p14:sldId id="602"/>
            <p14:sldId id="616"/>
            <p14:sldId id="601"/>
            <p14:sldId id="599"/>
            <p14:sldId id="598"/>
            <p14:sldId id="597"/>
            <p14:sldId id="604"/>
            <p14:sldId id="619"/>
            <p14:sldId id="605"/>
            <p14:sldId id="608"/>
            <p14:sldId id="609"/>
            <p14:sldId id="606"/>
            <p14:sldId id="607"/>
            <p14:sldId id="624"/>
            <p14:sldId id="459"/>
          </p14:sldIdLst>
        </p14:section>
        <p14:section name="Default Section" id="{24D24AA0-7D93-49EF-A56D-61ABE6426703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44252-07B8-4570-98F8-ADBA4C9C293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4EC340-DDB9-4D94-94B2-29383EC5F08C}">
      <dgm:prSet phldrT="[Text]" custT="1"/>
      <dgm:spPr/>
      <dgm:t>
        <a:bodyPr/>
        <a:lstStyle/>
        <a:p>
          <a:r>
            <a:rPr lang="en-US" sz="1400" dirty="0"/>
            <a:t>Safety Policy and Objectives</a:t>
          </a:r>
        </a:p>
      </dgm:t>
    </dgm:pt>
    <dgm:pt modelId="{AB9549C9-107C-47BE-AED2-3FCEDF7CA863}" type="parTrans" cxnId="{B883CE91-20DB-4741-8C59-D896124CC5C2}">
      <dgm:prSet/>
      <dgm:spPr/>
      <dgm:t>
        <a:bodyPr/>
        <a:lstStyle/>
        <a:p>
          <a:endParaRPr lang="en-US"/>
        </a:p>
      </dgm:t>
    </dgm:pt>
    <dgm:pt modelId="{575ED129-4B68-40C1-B474-2CD4E596483C}" type="sibTrans" cxnId="{B883CE91-20DB-4741-8C59-D896124CC5C2}">
      <dgm:prSet custT="1"/>
      <dgm:spPr/>
      <dgm:t>
        <a:bodyPr/>
        <a:lstStyle/>
        <a:p>
          <a:endParaRPr lang="en-US" sz="1400"/>
        </a:p>
      </dgm:t>
    </dgm:pt>
    <dgm:pt modelId="{A02227FD-6DD2-4DAE-9505-A01159618D38}">
      <dgm:prSet phldrT="[Text]" custT="1"/>
      <dgm:spPr/>
      <dgm:t>
        <a:bodyPr/>
        <a:lstStyle/>
        <a:p>
          <a:r>
            <a:rPr lang="en-US" sz="1400" dirty="0"/>
            <a:t>Safety Risk Management</a:t>
          </a:r>
        </a:p>
      </dgm:t>
    </dgm:pt>
    <dgm:pt modelId="{2B23B1E7-FBD2-425F-A60F-B97E8AEDF369}" type="parTrans" cxnId="{45E2E7FD-184A-4D6C-AE93-146347C177BB}">
      <dgm:prSet/>
      <dgm:spPr/>
      <dgm:t>
        <a:bodyPr/>
        <a:lstStyle/>
        <a:p>
          <a:endParaRPr lang="en-US"/>
        </a:p>
      </dgm:t>
    </dgm:pt>
    <dgm:pt modelId="{6A0144AC-22D2-4F70-9D97-1B576768724F}" type="sibTrans" cxnId="{45E2E7FD-184A-4D6C-AE93-146347C177BB}">
      <dgm:prSet custT="1"/>
      <dgm:spPr/>
      <dgm:t>
        <a:bodyPr/>
        <a:lstStyle/>
        <a:p>
          <a:endParaRPr lang="en-US" sz="1400"/>
        </a:p>
      </dgm:t>
    </dgm:pt>
    <dgm:pt modelId="{641CAFC5-076A-4CF0-A536-F7F2513D712C}">
      <dgm:prSet phldrT="[Text]" custT="1"/>
      <dgm:spPr/>
      <dgm:t>
        <a:bodyPr/>
        <a:lstStyle/>
        <a:p>
          <a:r>
            <a:rPr lang="en-US" sz="1400" dirty="0"/>
            <a:t>Safety Risk Management Mitigation</a:t>
          </a:r>
        </a:p>
      </dgm:t>
    </dgm:pt>
    <dgm:pt modelId="{74FADACF-76B4-4741-A117-57E5C5D89243}" type="parTrans" cxnId="{99EAE508-5F0E-4A5E-A97A-07320B284D16}">
      <dgm:prSet/>
      <dgm:spPr/>
      <dgm:t>
        <a:bodyPr/>
        <a:lstStyle/>
        <a:p>
          <a:endParaRPr lang="en-US"/>
        </a:p>
      </dgm:t>
    </dgm:pt>
    <dgm:pt modelId="{8ACB3A56-98F1-457C-BBF7-E1AECC58EB9B}" type="sibTrans" cxnId="{99EAE508-5F0E-4A5E-A97A-07320B284D16}">
      <dgm:prSet custT="1"/>
      <dgm:spPr/>
      <dgm:t>
        <a:bodyPr/>
        <a:lstStyle/>
        <a:p>
          <a:endParaRPr lang="en-US" sz="1400"/>
        </a:p>
      </dgm:t>
    </dgm:pt>
    <dgm:pt modelId="{6614A79B-E320-4385-A475-357B2D430EA3}">
      <dgm:prSet phldrT="[Text]" custT="1"/>
      <dgm:spPr/>
      <dgm:t>
        <a:bodyPr/>
        <a:lstStyle/>
        <a:p>
          <a:r>
            <a:rPr lang="en-US" sz="1400" dirty="0"/>
            <a:t>Safety Assurance</a:t>
          </a:r>
        </a:p>
      </dgm:t>
    </dgm:pt>
    <dgm:pt modelId="{470C40DE-598F-497D-8E2D-2F309BCD5ED6}" type="parTrans" cxnId="{455E3D61-F601-4B2A-84BF-5AC083DF9E80}">
      <dgm:prSet/>
      <dgm:spPr/>
      <dgm:t>
        <a:bodyPr/>
        <a:lstStyle/>
        <a:p>
          <a:endParaRPr lang="en-US"/>
        </a:p>
      </dgm:t>
    </dgm:pt>
    <dgm:pt modelId="{EB1927B1-4DC1-4EF5-BF10-7F2190018965}" type="sibTrans" cxnId="{455E3D61-F601-4B2A-84BF-5AC083DF9E80}">
      <dgm:prSet custT="1"/>
      <dgm:spPr/>
      <dgm:t>
        <a:bodyPr/>
        <a:lstStyle/>
        <a:p>
          <a:endParaRPr lang="en-US" sz="1400"/>
        </a:p>
      </dgm:t>
    </dgm:pt>
    <dgm:pt modelId="{4DED4EEB-D52A-4994-BEBD-4B621F876D46}">
      <dgm:prSet phldrT="[Text]" custT="1"/>
      <dgm:spPr/>
      <dgm:t>
        <a:bodyPr/>
        <a:lstStyle/>
        <a:p>
          <a:r>
            <a:rPr lang="en-US" sz="1400" dirty="0"/>
            <a:t>Safety Assurance Analysis</a:t>
          </a:r>
        </a:p>
      </dgm:t>
    </dgm:pt>
    <dgm:pt modelId="{86F4127A-1886-49BB-B947-79953D05978B}" type="parTrans" cxnId="{4C202D3D-04F4-4B66-850D-1B5055DE2EE1}">
      <dgm:prSet/>
      <dgm:spPr/>
      <dgm:t>
        <a:bodyPr/>
        <a:lstStyle/>
        <a:p>
          <a:endParaRPr lang="en-US"/>
        </a:p>
      </dgm:t>
    </dgm:pt>
    <dgm:pt modelId="{B5BD13D0-9E44-4BEC-B2DF-7541C28C9BAF}" type="sibTrans" cxnId="{4C202D3D-04F4-4B66-850D-1B5055DE2EE1}">
      <dgm:prSet custT="1"/>
      <dgm:spPr/>
      <dgm:t>
        <a:bodyPr/>
        <a:lstStyle/>
        <a:p>
          <a:endParaRPr lang="en-US" sz="1400"/>
        </a:p>
      </dgm:t>
    </dgm:pt>
    <dgm:pt modelId="{00ABEB8A-4CE9-4EC0-A46F-281013A2CD66}" type="pres">
      <dgm:prSet presAssocID="{FF644252-07B8-4570-98F8-ADBA4C9C293D}" presName="cycle" presStyleCnt="0">
        <dgm:presLayoutVars>
          <dgm:dir/>
          <dgm:resizeHandles val="exact"/>
        </dgm:presLayoutVars>
      </dgm:prSet>
      <dgm:spPr/>
    </dgm:pt>
    <dgm:pt modelId="{8E5B41C8-1C45-42DE-B41B-BE575F3558A0}" type="pres">
      <dgm:prSet presAssocID="{F64EC340-DDB9-4D94-94B2-29383EC5F08C}" presName="node" presStyleLbl="node1" presStyleIdx="0" presStyleCnt="5" custScaleX="125217" custScaleY="125217">
        <dgm:presLayoutVars>
          <dgm:bulletEnabled val="1"/>
        </dgm:presLayoutVars>
      </dgm:prSet>
      <dgm:spPr/>
    </dgm:pt>
    <dgm:pt modelId="{E3088712-7BCE-4128-983C-D22E3154FFAD}" type="pres">
      <dgm:prSet presAssocID="{575ED129-4B68-40C1-B474-2CD4E596483C}" presName="sibTrans" presStyleLbl="sibTrans2D1" presStyleIdx="0" presStyleCnt="5"/>
      <dgm:spPr/>
    </dgm:pt>
    <dgm:pt modelId="{9AE2626C-1FE1-431C-9905-45F278AD6C26}" type="pres">
      <dgm:prSet presAssocID="{575ED129-4B68-40C1-B474-2CD4E596483C}" presName="connectorText" presStyleLbl="sibTrans2D1" presStyleIdx="0" presStyleCnt="5"/>
      <dgm:spPr/>
    </dgm:pt>
    <dgm:pt modelId="{6694A913-4DCB-43D2-9B43-32AB66BD4DCC}" type="pres">
      <dgm:prSet presAssocID="{A02227FD-6DD2-4DAE-9505-A01159618D38}" presName="node" presStyleLbl="node1" presStyleIdx="1" presStyleCnt="5" custScaleX="125217" custScaleY="125217" custRadScaleRad="153082" custRadScaleInc="17048">
        <dgm:presLayoutVars>
          <dgm:bulletEnabled val="1"/>
        </dgm:presLayoutVars>
      </dgm:prSet>
      <dgm:spPr/>
    </dgm:pt>
    <dgm:pt modelId="{1F7C56E4-5C42-4107-B284-74FD1B89F10C}" type="pres">
      <dgm:prSet presAssocID="{6A0144AC-22D2-4F70-9D97-1B576768724F}" presName="sibTrans" presStyleLbl="sibTrans2D1" presStyleIdx="1" presStyleCnt="5"/>
      <dgm:spPr/>
    </dgm:pt>
    <dgm:pt modelId="{AAF1AAF9-611C-4ADD-8E20-CF31D881CF42}" type="pres">
      <dgm:prSet presAssocID="{6A0144AC-22D2-4F70-9D97-1B576768724F}" presName="connectorText" presStyleLbl="sibTrans2D1" presStyleIdx="1" presStyleCnt="5"/>
      <dgm:spPr/>
    </dgm:pt>
    <dgm:pt modelId="{FCBDAC5B-0F32-47DD-AE38-C4D2E05A3A74}" type="pres">
      <dgm:prSet presAssocID="{641CAFC5-076A-4CF0-A536-F7F2513D712C}" presName="node" presStyleLbl="node1" presStyleIdx="2" presStyleCnt="5" custScaleX="125217" custScaleY="125217" custRadScaleRad="114606" custRadScaleInc="-23638">
        <dgm:presLayoutVars>
          <dgm:bulletEnabled val="1"/>
        </dgm:presLayoutVars>
      </dgm:prSet>
      <dgm:spPr/>
    </dgm:pt>
    <dgm:pt modelId="{A3B2F3CB-906C-4EBA-A20C-6A42BBF492AE}" type="pres">
      <dgm:prSet presAssocID="{8ACB3A56-98F1-457C-BBF7-E1AECC58EB9B}" presName="sibTrans" presStyleLbl="sibTrans2D1" presStyleIdx="2" presStyleCnt="5"/>
      <dgm:spPr/>
    </dgm:pt>
    <dgm:pt modelId="{F6747A10-A608-43F7-9B3F-396F016F726D}" type="pres">
      <dgm:prSet presAssocID="{8ACB3A56-98F1-457C-BBF7-E1AECC58EB9B}" presName="connectorText" presStyleLbl="sibTrans2D1" presStyleIdx="2" presStyleCnt="5"/>
      <dgm:spPr/>
    </dgm:pt>
    <dgm:pt modelId="{691921BE-605E-48C9-902B-699D09A7F4C3}" type="pres">
      <dgm:prSet presAssocID="{6614A79B-E320-4385-A475-357B2D430EA3}" presName="node" presStyleLbl="node1" presStyleIdx="3" presStyleCnt="5" custScaleX="125217" custScaleY="125217" custRadScaleRad="115405" custRadScaleInc="24755">
        <dgm:presLayoutVars>
          <dgm:bulletEnabled val="1"/>
        </dgm:presLayoutVars>
      </dgm:prSet>
      <dgm:spPr/>
    </dgm:pt>
    <dgm:pt modelId="{F1F9257B-FB99-41C7-8830-D1612E1C591E}" type="pres">
      <dgm:prSet presAssocID="{EB1927B1-4DC1-4EF5-BF10-7F2190018965}" presName="sibTrans" presStyleLbl="sibTrans2D1" presStyleIdx="3" presStyleCnt="5"/>
      <dgm:spPr/>
    </dgm:pt>
    <dgm:pt modelId="{F89C5767-3002-4E63-809B-DCC6A1CEC9A2}" type="pres">
      <dgm:prSet presAssocID="{EB1927B1-4DC1-4EF5-BF10-7F2190018965}" presName="connectorText" presStyleLbl="sibTrans2D1" presStyleIdx="3" presStyleCnt="5"/>
      <dgm:spPr/>
    </dgm:pt>
    <dgm:pt modelId="{3ED6EECD-6C4F-40F8-BF79-25F5D0EE8A12}" type="pres">
      <dgm:prSet presAssocID="{4DED4EEB-D52A-4994-BEBD-4B621F876D46}" presName="node" presStyleLbl="node1" presStyleIdx="4" presStyleCnt="5" custScaleX="125217" custScaleY="125217" custRadScaleRad="147129" custRadScaleInc="-13806">
        <dgm:presLayoutVars>
          <dgm:bulletEnabled val="1"/>
        </dgm:presLayoutVars>
      </dgm:prSet>
      <dgm:spPr/>
    </dgm:pt>
    <dgm:pt modelId="{B00251D6-8DA6-440C-887C-E58368821619}" type="pres">
      <dgm:prSet presAssocID="{B5BD13D0-9E44-4BEC-B2DF-7541C28C9BAF}" presName="sibTrans" presStyleLbl="sibTrans2D1" presStyleIdx="4" presStyleCnt="5"/>
      <dgm:spPr/>
    </dgm:pt>
    <dgm:pt modelId="{F9B266C7-B628-4EE7-B0F4-BB1562CFCD17}" type="pres">
      <dgm:prSet presAssocID="{B5BD13D0-9E44-4BEC-B2DF-7541C28C9BAF}" presName="connectorText" presStyleLbl="sibTrans2D1" presStyleIdx="4" presStyleCnt="5"/>
      <dgm:spPr/>
    </dgm:pt>
  </dgm:ptLst>
  <dgm:cxnLst>
    <dgm:cxn modelId="{99EAE508-5F0E-4A5E-A97A-07320B284D16}" srcId="{FF644252-07B8-4570-98F8-ADBA4C9C293D}" destId="{641CAFC5-076A-4CF0-A536-F7F2513D712C}" srcOrd="2" destOrd="0" parTransId="{74FADACF-76B4-4741-A117-57E5C5D89243}" sibTransId="{8ACB3A56-98F1-457C-BBF7-E1AECC58EB9B}"/>
    <dgm:cxn modelId="{75379B17-E10A-4CC6-B7F3-919A51C3767A}" type="presOf" srcId="{575ED129-4B68-40C1-B474-2CD4E596483C}" destId="{E3088712-7BCE-4128-983C-D22E3154FFAD}" srcOrd="0" destOrd="0" presId="urn:microsoft.com/office/officeart/2005/8/layout/cycle2"/>
    <dgm:cxn modelId="{4C202D3D-04F4-4B66-850D-1B5055DE2EE1}" srcId="{FF644252-07B8-4570-98F8-ADBA4C9C293D}" destId="{4DED4EEB-D52A-4994-BEBD-4B621F876D46}" srcOrd="4" destOrd="0" parTransId="{86F4127A-1886-49BB-B947-79953D05978B}" sibTransId="{B5BD13D0-9E44-4BEC-B2DF-7541C28C9BAF}"/>
    <dgm:cxn modelId="{78CDBF5F-A163-452F-A25F-0A013DE7F3A8}" type="presOf" srcId="{641CAFC5-076A-4CF0-A536-F7F2513D712C}" destId="{FCBDAC5B-0F32-47DD-AE38-C4D2E05A3A74}" srcOrd="0" destOrd="0" presId="urn:microsoft.com/office/officeart/2005/8/layout/cycle2"/>
    <dgm:cxn modelId="{88191A41-F7AC-4914-A393-E27B8DF3E09C}" type="presOf" srcId="{8ACB3A56-98F1-457C-BBF7-E1AECC58EB9B}" destId="{A3B2F3CB-906C-4EBA-A20C-6A42BBF492AE}" srcOrd="0" destOrd="0" presId="urn:microsoft.com/office/officeart/2005/8/layout/cycle2"/>
    <dgm:cxn modelId="{455E3D61-F601-4B2A-84BF-5AC083DF9E80}" srcId="{FF644252-07B8-4570-98F8-ADBA4C9C293D}" destId="{6614A79B-E320-4385-A475-357B2D430EA3}" srcOrd="3" destOrd="0" parTransId="{470C40DE-598F-497D-8E2D-2F309BCD5ED6}" sibTransId="{EB1927B1-4DC1-4EF5-BF10-7F2190018965}"/>
    <dgm:cxn modelId="{59F2BA63-D148-497A-9B46-4016774EBA8C}" type="presOf" srcId="{6614A79B-E320-4385-A475-357B2D430EA3}" destId="{691921BE-605E-48C9-902B-699D09A7F4C3}" srcOrd="0" destOrd="0" presId="urn:microsoft.com/office/officeart/2005/8/layout/cycle2"/>
    <dgm:cxn modelId="{97D68A67-1B1C-4764-B1CB-4FFD054BD566}" type="presOf" srcId="{575ED129-4B68-40C1-B474-2CD4E596483C}" destId="{9AE2626C-1FE1-431C-9905-45F278AD6C26}" srcOrd="1" destOrd="0" presId="urn:microsoft.com/office/officeart/2005/8/layout/cycle2"/>
    <dgm:cxn modelId="{C8999E67-B82E-4EFD-9445-A46F5A8E9C00}" type="presOf" srcId="{6A0144AC-22D2-4F70-9D97-1B576768724F}" destId="{AAF1AAF9-611C-4ADD-8E20-CF31D881CF42}" srcOrd="1" destOrd="0" presId="urn:microsoft.com/office/officeart/2005/8/layout/cycle2"/>
    <dgm:cxn modelId="{9534036E-644E-4C16-8CB3-42F02BE5EB24}" type="presOf" srcId="{6A0144AC-22D2-4F70-9D97-1B576768724F}" destId="{1F7C56E4-5C42-4107-B284-74FD1B89F10C}" srcOrd="0" destOrd="0" presId="urn:microsoft.com/office/officeart/2005/8/layout/cycle2"/>
    <dgm:cxn modelId="{75EC0474-177D-488B-A92A-4D37DD134EE7}" type="presOf" srcId="{4DED4EEB-D52A-4994-BEBD-4B621F876D46}" destId="{3ED6EECD-6C4F-40F8-BF79-25F5D0EE8A12}" srcOrd="0" destOrd="0" presId="urn:microsoft.com/office/officeart/2005/8/layout/cycle2"/>
    <dgm:cxn modelId="{C939F780-8FA1-404D-8048-1BC0AC0933B0}" type="presOf" srcId="{EB1927B1-4DC1-4EF5-BF10-7F2190018965}" destId="{F89C5767-3002-4E63-809B-DCC6A1CEC9A2}" srcOrd="1" destOrd="0" presId="urn:microsoft.com/office/officeart/2005/8/layout/cycle2"/>
    <dgm:cxn modelId="{B883CE91-20DB-4741-8C59-D896124CC5C2}" srcId="{FF644252-07B8-4570-98F8-ADBA4C9C293D}" destId="{F64EC340-DDB9-4D94-94B2-29383EC5F08C}" srcOrd="0" destOrd="0" parTransId="{AB9549C9-107C-47BE-AED2-3FCEDF7CA863}" sibTransId="{575ED129-4B68-40C1-B474-2CD4E596483C}"/>
    <dgm:cxn modelId="{A4060B95-5871-4FF7-9A92-D7F712D5A269}" type="presOf" srcId="{FF644252-07B8-4570-98F8-ADBA4C9C293D}" destId="{00ABEB8A-4CE9-4EC0-A46F-281013A2CD66}" srcOrd="0" destOrd="0" presId="urn:microsoft.com/office/officeart/2005/8/layout/cycle2"/>
    <dgm:cxn modelId="{5A0F679D-3189-4205-8FA2-B0F5DCA3212D}" type="presOf" srcId="{EB1927B1-4DC1-4EF5-BF10-7F2190018965}" destId="{F1F9257B-FB99-41C7-8830-D1612E1C591E}" srcOrd="0" destOrd="0" presId="urn:microsoft.com/office/officeart/2005/8/layout/cycle2"/>
    <dgm:cxn modelId="{C8D4C5A8-9151-452D-B63D-98DD5D50746E}" type="presOf" srcId="{F64EC340-DDB9-4D94-94B2-29383EC5F08C}" destId="{8E5B41C8-1C45-42DE-B41B-BE575F3558A0}" srcOrd="0" destOrd="0" presId="urn:microsoft.com/office/officeart/2005/8/layout/cycle2"/>
    <dgm:cxn modelId="{CC7E6DC1-56C0-4B1A-AF53-4FEF14C8D851}" type="presOf" srcId="{A02227FD-6DD2-4DAE-9505-A01159618D38}" destId="{6694A913-4DCB-43D2-9B43-32AB66BD4DCC}" srcOrd="0" destOrd="0" presId="urn:microsoft.com/office/officeart/2005/8/layout/cycle2"/>
    <dgm:cxn modelId="{31957DC8-3846-4F5D-ADCF-9C72172E4607}" type="presOf" srcId="{B5BD13D0-9E44-4BEC-B2DF-7541C28C9BAF}" destId="{F9B266C7-B628-4EE7-B0F4-BB1562CFCD17}" srcOrd="1" destOrd="0" presId="urn:microsoft.com/office/officeart/2005/8/layout/cycle2"/>
    <dgm:cxn modelId="{CFA8F4C9-005D-47A3-947F-9AED8C97B0B9}" type="presOf" srcId="{8ACB3A56-98F1-457C-BBF7-E1AECC58EB9B}" destId="{F6747A10-A608-43F7-9B3F-396F016F726D}" srcOrd="1" destOrd="0" presId="urn:microsoft.com/office/officeart/2005/8/layout/cycle2"/>
    <dgm:cxn modelId="{4A71D0E0-6361-427E-B62E-276545BB0DC1}" type="presOf" srcId="{B5BD13D0-9E44-4BEC-B2DF-7541C28C9BAF}" destId="{B00251D6-8DA6-440C-887C-E58368821619}" srcOrd="0" destOrd="0" presId="urn:microsoft.com/office/officeart/2005/8/layout/cycle2"/>
    <dgm:cxn modelId="{45E2E7FD-184A-4D6C-AE93-146347C177BB}" srcId="{FF644252-07B8-4570-98F8-ADBA4C9C293D}" destId="{A02227FD-6DD2-4DAE-9505-A01159618D38}" srcOrd="1" destOrd="0" parTransId="{2B23B1E7-FBD2-425F-A60F-B97E8AEDF369}" sibTransId="{6A0144AC-22D2-4F70-9D97-1B576768724F}"/>
    <dgm:cxn modelId="{C1D8B8B6-51F0-4F45-8BE5-BD9DA3ED278A}" type="presParOf" srcId="{00ABEB8A-4CE9-4EC0-A46F-281013A2CD66}" destId="{8E5B41C8-1C45-42DE-B41B-BE575F3558A0}" srcOrd="0" destOrd="0" presId="urn:microsoft.com/office/officeart/2005/8/layout/cycle2"/>
    <dgm:cxn modelId="{A865CF26-4857-49DA-999B-1E207F8EA178}" type="presParOf" srcId="{00ABEB8A-4CE9-4EC0-A46F-281013A2CD66}" destId="{E3088712-7BCE-4128-983C-D22E3154FFAD}" srcOrd="1" destOrd="0" presId="urn:microsoft.com/office/officeart/2005/8/layout/cycle2"/>
    <dgm:cxn modelId="{4CE0A49B-5028-4BD9-8D73-94B9CCFC85A3}" type="presParOf" srcId="{E3088712-7BCE-4128-983C-D22E3154FFAD}" destId="{9AE2626C-1FE1-431C-9905-45F278AD6C26}" srcOrd="0" destOrd="0" presId="urn:microsoft.com/office/officeart/2005/8/layout/cycle2"/>
    <dgm:cxn modelId="{EF0312F6-5FA5-43C2-8D09-F92747BEA074}" type="presParOf" srcId="{00ABEB8A-4CE9-4EC0-A46F-281013A2CD66}" destId="{6694A913-4DCB-43D2-9B43-32AB66BD4DCC}" srcOrd="2" destOrd="0" presId="urn:microsoft.com/office/officeart/2005/8/layout/cycle2"/>
    <dgm:cxn modelId="{46562D4E-55F4-4116-B8B4-802BDC9DCC8F}" type="presParOf" srcId="{00ABEB8A-4CE9-4EC0-A46F-281013A2CD66}" destId="{1F7C56E4-5C42-4107-B284-74FD1B89F10C}" srcOrd="3" destOrd="0" presId="urn:microsoft.com/office/officeart/2005/8/layout/cycle2"/>
    <dgm:cxn modelId="{38EB63BC-9C49-4C92-8538-43D29F83BC3F}" type="presParOf" srcId="{1F7C56E4-5C42-4107-B284-74FD1B89F10C}" destId="{AAF1AAF9-611C-4ADD-8E20-CF31D881CF42}" srcOrd="0" destOrd="0" presId="urn:microsoft.com/office/officeart/2005/8/layout/cycle2"/>
    <dgm:cxn modelId="{80B07B39-8062-4238-A09C-EEFAAEEDCC59}" type="presParOf" srcId="{00ABEB8A-4CE9-4EC0-A46F-281013A2CD66}" destId="{FCBDAC5B-0F32-47DD-AE38-C4D2E05A3A74}" srcOrd="4" destOrd="0" presId="urn:microsoft.com/office/officeart/2005/8/layout/cycle2"/>
    <dgm:cxn modelId="{ACC0B65C-EF61-4449-A58F-C3B1B12F67D9}" type="presParOf" srcId="{00ABEB8A-4CE9-4EC0-A46F-281013A2CD66}" destId="{A3B2F3CB-906C-4EBA-A20C-6A42BBF492AE}" srcOrd="5" destOrd="0" presId="urn:microsoft.com/office/officeart/2005/8/layout/cycle2"/>
    <dgm:cxn modelId="{D735EE9F-1918-4F8B-86D1-686F3AF81A4B}" type="presParOf" srcId="{A3B2F3CB-906C-4EBA-A20C-6A42BBF492AE}" destId="{F6747A10-A608-43F7-9B3F-396F016F726D}" srcOrd="0" destOrd="0" presId="urn:microsoft.com/office/officeart/2005/8/layout/cycle2"/>
    <dgm:cxn modelId="{0D6F185D-F69F-4C94-A215-895EC0785014}" type="presParOf" srcId="{00ABEB8A-4CE9-4EC0-A46F-281013A2CD66}" destId="{691921BE-605E-48C9-902B-699D09A7F4C3}" srcOrd="6" destOrd="0" presId="urn:microsoft.com/office/officeart/2005/8/layout/cycle2"/>
    <dgm:cxn modelId="{C1BF209F-E578-431B-93CF-8E60E48C793C}" type="presParOf" srcId="{00ABEB8A-4CE9-4EC0-A46F-281013A2CD66}" destId="{F1F9257B-FB99-41C7-8830-D1612E1C591E}" srcOrd="7" destOrd="0" presId="urn:microsoft.com/office/officeart/2005/8/layout/cycle2"/>
    <dgm:cxn modelId="{9A0E2999-7F63-4136-9302-C262068BEED5}" type="presParOf" srcId="{F1F9257B-FB99-41C7-8830-D1612E1C591E}" destId="{F89C5767-3002-4E63-809B-DCC6A1CEC9A2}" srcOrd="0" destOrd="0" presId="urn:microsoft.com/office/officeart/2005/8/layout/cycle2"/>
    <dgm:cxn modelId="{8C461BBB-A464-4F4C-BA66-D8A6BD4BA3D7}" type="presParOf" srcId="{00ABEB8A-4CE9-4EC0-A46F-281013A2CD66}" destId="{3ED6EECD-6C4F-40F8-BF79-25F5D0EE8A12}" srcOrd="8" destOrd="0" presId="urn:microsoft.com/office/officeart/2005/8/layout/cycle2"/>
    <dgm:cxn modelId="{AC5DC8EA-6240-4191-BFF0-6449BB12B109}" type="presParOf" srcId="{00ABEB8A-4CE9-4EC0-A46F-281013A2CD66}" destId="{B00251D6-8DA6-440C-887C-E58368821619}" srcOrd="9" destOrd="0" presId="urn:microsoft.com/office/officeart/2005/8/layout/cycle2"/>
    <dgm:cxn modelId="{3D340877-3FD5-4F1B-A5E5-F602CBA376C0}" type="presParOf" srcId="{B00251D6-8DA6-440C-887C-E58368821619}" destId="{F9B266C7-B628-4EE7-B0F4-BB1562CFCD1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644252-07B8-4570-98F8-ADBA4C9C293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4EC340-DDB9-4D94-94B2-29383EC5F08C}">
      <dgm:prSet phldrT="[Text]" custT="1"/>
      <dgm:spPr/>
      <dgm:t>
        <a:bodyPr/>
        <a:lstStyle/>
        <a:p>
          <a:r>
            <a:rPr lang="en-US" sz="1400" dirty="0"/>
            <a:t>Management sets and revises safety goals</a:t>
          </a:r>
        </a:p>
      </dgm:t>
    </dgm:pt>
    <dgm:pt modelId="{AB9549C9-107C-47BE-AED2-3FCEDF7CA863}" type="parTrans" cxnId="{B883CE91-20DB-4741-8C59-D896124CC5C2}">
      <dgm:prSet/>
      <dgm:spPr/>
      <dgm:t>
        <a:bodyPr/>
        <a:lstStyle/>
        <a:p>
          <a:endParaRPr lang="en-US"/>
        </a:p>
      </dgm:t>
    </dgm:pt>
    <dgm:pt modelId="{575ED129-4B68-40C1-B474-2CD4E596483C}" type="sibTrans" cxnId="{B883CE91-20DB-4741-8C59-D896124CC5C2}">
      <dgm:prSet custT="1"/>
      <dgm:spPr/>
      <dgm:t>
        <a:bodyPr/>
        <a:lstStyle/>
        <a:p>
          <a:endParaRPr lang="en-US" sz="1400"/>
        </a:p>
      </dgm:t>
    </dgm:pt>
    <dgm:pt modelId="{A02227FD-6DD2-4DAE-9505-A01159618D38}">
      <dgm:prSet phldrT="[Text]" custT="1"/>
      <dgm:spPr/>
      <dgm:t>
        <a:bodyPr/>
        <a:lstStyle/>
        <a:p>
          <a:r>
            <a:rPr lang="en-US" sz="1400" dirty="0"/>
            <a:t>Business identifies hazards</a:t>
          </a:r>
        </a:p>
      </dgm:t>
    </dgm:pt>
    <dgm:pt modelId="{2B23B1E7-FBD2-425F-A60F-B97E8AEDF369}" type="parTrans" cxnId="{45E2E7FD-184A-4D6C-AE93-146347C177BB}">
      <dgm:prSet/>
      <dgm:spPr/>
      <dgm:t>
        <a:bodyPr/>
        <a:lstStyle/>
        <a:p>
          <a:endParaRPr lang="en-US"/>
        </a:p>
      </dgm:t>
    </dgm:pt>
    <dgm:pt modelId="{6A0144AC-22D2-4F70-9D97-1B576768724F}" type="sibTrans" cxnId="{45E2E7FD-184A-4D6C-AE93-146347C177BB}">
      <dgm:prSet custT="1"/>
      <dgm:spPr/>
      <dgm:t>
        <a:bodyPr/>
        <a:lstStyle/>
        <a:p>
          <a:endParaRPr lang="en-US" sz="1400"/>
        </a:p>
      </dgm:t>
    </dgm:pt>
    <dgm:pt modelId="{641CAFC5-076A-4CF0-A536-F7F2513D712C}">
      <dgm:prSet phldrT="[Text]" custT="1"/>
      <dgm:spPr/>
      <dgm:t>
        <a:bodyPr/>
        <a:lstStyle/>
        <a:p>
          <a:r>
            <a:rPr lang="en-US" sz="1400" dirty="0"/>
            <a:t>Business mitigates hazards to achieve safety goals</a:t>
          </a:r>
        </a:p>
      </dgm:t>
    </dgm:pt>
    <dgm:pt modelId="{74FADACF-76B4-4741-A117-57E5C5D89243}" type="parTrans" cxnId="{99EAE508-5F0E-4A5E-A97A-07320B284D16}">
      <dgm:prSet/>
      <dgm:spPr/>
      <dgm:t>
        <a:bodyPr/>
        <a:lstStyle/>
        <a:p>
          <a:endParaRPr lang="en-US"/>
        </a:p>
      </dgm:t>
    </dgm:pt>
    <dgm:pt modelId="{8ACB3A56-98F1-457C-BBF7-E1AECC58EB9B}" type="sibTrans" cxnId="{99EAE508-5F0E-4A5E-A97A-07320B284D16}">
      <dgm:prSet custT="1"/>
      <dgm:spPr/>
      <dgm:t>
        <a:bodyPr/>
        <a:lstStyle/>
        <a:p>
          <a:endParaRPr lang="en-US" sz="1400"/>
        </a:p>
      </dgm:t>
    </dgm:pt>
    <dgm:pt modelId="{6614A79B-E320-4385-A475-357B2D430EA3}">
      <dgm:prSet phldrT="[Text]" custT="1"/>
      <dgm:spPr/>
      <dgm:t>
        <a:bodyPr/>
        <a:lstStyle/>
        <a:p>
          <a:r>
            <a:rPr lang="en-US" sz="1400" dirty="0"/>
            <a:t>Auditors assess the success of the mitigations</a:t>
          </a:r>
        </a:p>
      </dgm:t>
    </dgm:pt>
    <dgm:pt modelId="{470C40DE-598F-497D-8E2D-2F309BCD5ED6}" type="parTrans" cxnId="{455E3D61-F601-4B2A-84BF-5AC083DF9E80}">
      <dgm:prSet/>
      <dgm:spPr/>
      <dgm:t>
        <a:bodyPr/>
        <a:lstStyle/>
        <a:p>
          <a:endParaRPr lang="en-US"/>
        </a:p>
      </dgm:t>
    </dgm:pt>
    <dgm:pt modelId="{EB1927B1-4DC1-4EF5-BF10-7F2190018965}" type="sibTrans" cxnId="{455E3D61-F601-4B2A-84BF-5AC083DF9E80}">
      <dgm:prSet custT="1"/>
      <dgm:spPr/>
      <dgm:t>
        <a:bodyPr/>
        <a:lstStyle/>
        <a:p>
          <a:endParaRPr lang="en-US" sz="1400"/>
        </a:p>
      </dgm:t>
    </dgm:pt>
    <dgm:pt modelId="{4DED4EEB-D52A-4994-BEBD-4B621F876D46}">
      <dgm:prSet phldrT="[Text]" custT="1"/>
      <dgm:spPr/>
      <dgm:t>
        <a:bodyPr/>
        <a:lstStyle/>
        <a:p>
          <a:r>
            <a:rPr lang="en-US" sz="1400" dirty="0"/>
            <a:t>Audit may identify additional hazards or inadequately mitigated hazards</a:t>
          </a:r>
        </a:p>
      </dgm:t>
    </dgm:pt>
    <dgm:pt modelId="{86F4127A-1886-49BB-B947-79953D05978B}" type="parTrans" cxnId="{4C202D3D-04F4-4B66-850D-1B5055DE2EE1}">
      <dgm:prSet/>
      <dgm:spPr/>
      <dgm:t>
        <a:bodyPr/>
        <a:lstStyle/>
        <a:p>
          <a:endParaRPr lang="en-US"/>
        </a:p>
      </dgm:t>
    </dgm:pt>
    <dgm:pt modelId="{B5BD13D0-9E44-4BEC-B2DF-7541C28C9BAF}" type="sibTrans" cxnId="{4C202D3D-04F4-4B66-850D-1B5055DE2EE1}">
      <dgm:prSet custT="1"/>
      <dgm:spPr/>
      <dgm:t>
        <a:bodyPr/>
        <a:lstStyle/>
        <a:p>
          <a:endParaRPr lang="en-US" sz="1400"/>
        </a:p>
      </dgm:t>
    </dgm:pt>
    <dgm:pt modelId="{00ABEB8A-4CE9-4EC0-A46F-281013A2CD66}" type="pres">
      <dgm:prSet presAssocID="{FF644252-07B8-4570-98F8-ADBA4C9C293D}" presName="cycle" presStyleCnt="0">
        <dgm:presLayoutVars>
          <dgm:dir/>
          <dgm:resizeHandles val="exact"/>
        </dgm:presLayoutVars>
      </dgm:prSet>
      <dgm:spPr/>
    </dgm:pt>
    <dgm:pt modelId="{8E5B41C8-1C45-42DE-B41B-BE575F3558A0}" type="pres">
      <dgm:prSet presAssocID="{F64EC340-DDB9-4D94-94B2-29383EC5F08C}" presName="node" presStyleLbl="node1" presStyleIdx="0" presStyleCnt="5" custScaleX="125217" custScaleY="125217">
        <dgm:presLayoutVars>
          <dgm:bulletEnabled val="1"/>
        </dgm:presLayoutVars>
      </dgm:prSet>
      <dgm:spPr/>
    </dgm:pt>
    <dgm:pt modelId="{E3088712-7BCE-4128-983C-D22E3154FFAD}" type="pres">
      <dgm:prSet presAssocID="{575ED129-4B68-40C1-B474-2CD4E596483C}" presName="sibTrans" presStyleLbl="sibTrans2D1" presStyleIdx="0" presStyleCnt="5"/>
      <dgm:spPr/>
    </dgm:pt>
    <dgm:pt modelId="{9AE2626C-1FE1-431C-9905-45F278AD6C26}" type="pres">
      <dgm:prSet presAssocID="{575ED129-4B68-40C1-B474-2CD4E596483C}" presName="connectorText" presStyleLbl="sibTrans2D1" presStyleIdx="0" presStyleCnt="5"/>
      <dgm:spPr/>
    </dgm:pt>
    <dgm:pt modelId="{6694A913-4DCB-43D2-9B43-32AB66BD4DCC}" type="pres">
      <dgm:prSet presAssocID="{A02227FD-6DD2-4DAE-9505-A01159618D38}" presName="node" presStyleLbl="node1" presStyleIdx="1" presStyleCnt="5" custScaleX="125217" custScaleY="125217" custRadScaleRad="153082" custRadScaleInc="17048">
        <dgm:presLayoutVars>
          <dgm:bulletEnabled val="1"/>
        </dgm:presLayoutVars>
      </dgm:prSet>
      <dgm:spPr/>
    </dgm:pt>
    <dgm:pt modelId="{1F7C56E4-5C42-4107-B284-74FD1B89F10C}" type="pres">
      <dgm:prSet presAssocID="{6A0144AC-22D2-4F70-9D97-1B576768724F}" presName="sibTrans" presStyleLbl="sibTrans2D1" presStyleIdx="1" presStyleCnt="5"/>
      <dgm:spPr/>
    </dgm:pt>
    <dgm:pt modelId="{AAF1AAF9-611C-4ADD-8E20-CF31D881CF42}" type="pres">
      <dgm:prSet presAssocID="{6A0144AC-22D2-4F70-9D97-1B576768724F}" presName="connectorText" presStyleLbl="sibTrans2D1" presStyleIdx="1" presStyleCnt="5"/>
      <dgm:spPr/>
    </dgm:pt>
    <dgm:pt modelId="{FCBDAC5B-0F32-47DD-AE38-C4D2E05A3A74}" type="pres">
      <dgm:prSet presAssocID="{641CAFC5-076A-4CF0-A536-F7F2513D712C}" presName="node" presStyleLbl="node1" presStyleIdx="2" presStyleCnt="5" custScaleX="125217" custScaleY="125217" custRadScaleRad="114606" custRadScaleInc="-23638">
        <dgm:presLayoutVars>
          <dgm:bulletEnabled val="1"/>
        </dgm:presLayoutVars>
      </dgm:prSet>
      <dgm:spPr/>
    </dgm:pt>
    <dgm:pt modelId="{A3B2F3CB-906C-4EBA-A20C-6A42BBF492AE}" type="pres">
      <dgm:prSet presAssocID="{8ACB3A56-98F1-457C-BBF7-E1AECC58EB9B}" presName="sibTrans" presStyleLbl="sibTrans2D1" presStyleIdx="2" presStyleCnt="5"/>
      <dgm:spPr/>
    </dgm:pt>
    <dgm:pt modelId="{F6747A10-A608-43F7-9B3F-396F016F726D}" type="pres">
      <dgm:prSet presAssocID="{8ACB3A56-98F1-457C-BBF7-E1AECC58EB9B}" presName="connectorText" presStyleLbl="sibTrans2D1" presStyleIdx="2" presStyleCnt="5"/>
      <dgm:spPr/>
    </dgm:pt>
    <dgm:pt modelId="{691921BE-605E-48C9-902B-699D09A7F4C3}" type="pres">
      <dgm:prSet presAssocID="{6614A79B-E320-4385-A475-357B2D430EA3}" presName="node" presStyleLbl="node1" presStyleIdx="3" presStyleCnt="5" custScaleX="125217" custScaleY="125217" custRadScaleRad="115405" custRadScaleInc="24755">
        <dgm:presLayoutVars>
          <dgm:bulletEnabled val="1"/>
        </dgm:presLayoutVars>
      </dgm:prSet>
      <dgm:spPr/>
    </dgm:pt>
    <dgm:pt modelId="{F1F9257B-FB99-41C7-8830-D1612E1C591E}" type="pres">
      <dgm:prSet presAssocID="{EB1927B1-4DC1-4EF5-BF10-7F2190018965}" presName="sibTrans" presStyleLbl="sibTrans2D1" presStyleIdx="3" presStyleCnt="5"/>
      <dgm:spPr/>
    </dgm:pt>
    <dgm:pt modelId="{F89C5767-3002-4E63-809B-DCC6A1CEC9A2}" type="pres">
      <dgm:prSet presAssocID="{EB1927B1-4DC1-4EF5-BF10-7F2190018965}" presName="connectorText" presStyleLbl="sibTrans2D1" presStyleIdx="3" presStyleCnt="5"/>
      <dgm:spPr/>
    </dgm:pt>
    <dgm:pt modelId="{3ED6EECD-6C4F-40F8-BF79-25F5D0EE8A12}" type="pres">
      <dgm:prSet presAssocID="{4DED4EEB-D52A-4994-BEBD-4B621F876D46}" presName="node" presStyleLbl="node1" presStyleIdx="4" presStyleCnt="5" custScaleX="125217" custScaleY="125217" custRadScaleRad="147129" custRadScaleInc="-13806">
        <dgm:presLayoutVars>
          <dgm:bulletEnabled val="1"/>
        </dgm:presLayoutVars>
      </dgm:prSet>
      <dgm:spPr/>
    </dgm:pt>
    <dgm:pt modelId="{B00251D6-8DA6-440C-887C-E58368821619}" type="pres">
      <dgm:prSet presAssocID="{B5BD13D0-9E44-4BEC-B2DF-7541C28C9BAF}" presName="sibTrans" presStyleLbl="sibTrans2D1" presStyleIdx="4" presStyleCnt="5"/>
      <dgm:spPr/>
    </dgm:pt>
    <dgm:pt modelId="{F9B266C7-B628-4EE7-B0F4-BB1562CFCD17}" type="pres">
      <dgm:prSet presAssocID="{B5BD13D0-9E44-4BEC-B2DF-7541C28C9BAF}" presName="connectorText" presStyleLbl="sibTrans2D1" presStyleIdx="4" presStyleCnt="5"/>
      <dgm:spPr/>
    </dgm:pt>
  </dgm:ptLst>
  <dgm:cxnLst>
    <dgm:cxn modelId="{99EAE508-5F0E-4A5E-A97A-07320B284D16}" srcId="{FF644252-07B8-4570-98F8-ADBA4C9C293D}" destId="{641CAFC5-076A-4CF0-A536-F7F2513D712C}" srcOrd="2" destOrd="0" parTransId="{74FADACF-76B4-4741-A117-57E5C5D89243}" sibTransId="{8ACB3A56-98F1-457C-BBF7-E1AECC58EB9B}"/>
    <dgm:cxn modelId="{75379B17-E10A-4CC6-B7F3-919A51C3767A}" type="presOf" srcId="{575ED129-4B68-40C1-B474-2CD4E596483C}" destId="{E3088712-7BCE-4128-983C-D22E3154FFAD}" srcOrd="0" destOrd="0" presId="urn:microsoft.com/office/officeart/2005/8/layout/cycle2"/>
    <dgm:cxn modelId="{4C202D3D-04F4-4B66-850D-1B5055DE2EE1}" srcId="{FF644252-07B8-4570-98F8-ADBA4C9C293D}" destId="{4DED4EEB-D52A-4994-BEBD-4B621F876D46}" srcOrd="4" destOrd="0" parTransId="{86F4127A-1886-49BB-B947-79953D05978B}" sibTransId="{B5BD13D0-9E44-4BEC-B2DF-7541C28C9BAF}"/>
    <dgm:cxn modelId="{78CDBF5F-A163-452F-A25F-0A013DE7F3A8}" type="presOf" srcId="{641CAFC5-076A-4CF0-A536-F7F2513D712C}" destId="{FCBDAC5B-0F32-47DD-AE38-C4D2E05A3A74}" srcOrd="0" destOrd="0" presId="urn:microsoft.com/office/officeart/2005/8/layout/cycle2"/>
    <dgm:cxn modelId="{88191A41-F7AC-4914-A393-E27B8DF3E09C}" type="presOf" srcId="{8ACB3A56-98F1-457C-BBF7-E1AECC58EB9B}" destId="{A3B2F3CB-906C-4EBA-A20C-6A42BBF492AE}" srcOrd="0" destOrd="0" presId="urn:microsoft.com/office/officeart/2005/8/layout/cycle2"/>
    <dgm:cxn modelId="{455E3D61-F601-4B2A-84BF-5AC083DF9E80}" srcId="{FF644252-07B8-4570-98F8-ADBA4C9C293D}" destId="{6614A79B-E320-4385-A475-357B2D430EA3}" srcOrd="3" destOrd="0" parTransId="{470C40DE-598F-497D-8E2D-2F309BCD5ED6}" sibTransId="{EB1927B1-4DC1-4EF5-BF10-7F2190018965}"/>
    <dgm:cxn modelId="{59F2BA63-D148-497A-9B46-4016774EBA8C}" type="presOf" srcId="{6614A79B-E320-4385-A475-357B2D430EA3}" destId="{691921BE-605E-48C9-902B-699D09A7F4C3}" srcOrd="0" destOrd="0" presId="urn:microsoft.com/office/officeart/2005/8/layout/cycle2"/>
    <dgm:cxn modelId="{97D68A67-1B1C-4764-B1CB-4FFD054BD566}" type="presOf" srcId="{575ED129-4B68-40C1-B474-2CD4E596483C}" destId="{9AE2626C-1FE1-431C-9905-45F278AD6C26}" srcOrd="1" destOrd="0" presId="urn:microsoft.com/office/officeart/2005/8/layout/cycle2"/>
    <dgm:cxn modelId="{C8999E67-B82E-4EFD-9445-A46F5A8E9C00}" type="presOf" srcId="{6A0144AC-22D2-4F70-9D97-1B576768724F}" destId="{AAF1AAF9-611C-4ADD-8E20-CF31D881CF42}" srcOrd="1" destOrd="0" presId="urn:microsoft.com/office/officeart/2005/8/layout/cycle2"/>
    <dgm:cxn modelId="{9534036E-644E-4C16-8CB3-42F02BE5EB24}" type="presOf" srcId="{6A0144AC-22D2-4F70-9D97-1B576768724F}" destId="{1F7C56E4-5C42-4107-B284-74FD1B89F10C}" srcOrd="0" destOrd="0" presId="urn:microsoft.com/office/officeart/2005/8/layout/cycle2"/>
    <dgm:cxn modelId="{75EC0474-177D-488B-A92A-4D37DD134EE7}" type="presOf" srcId="{4DED4EEB-D52A-4994-BEBD-4B621F876D46}" destId="{3ED6EECD-6C4F-40F8-BF79-25F5D0EE8A12}" srcOrd="0" destOrd="0" presId="urn:microsoft.com/office/officeart/2005/8/layout/cycle2"/>
    <dgm:cxn modelId="{C939F780-8FA1-404D-8048-1BC0AC0933B0}" type="presOf" srcId="{EB1927B1-4DC1-4EF5-BF10-7F2190018965}" destId="{F89C5767-3002-4E63-809B-DCC6A1CEC9A2}" srcOrd="1" destOrd="0" presId="urn:microsoft.com/office/officeart/2005/8/layout/cycle2"/>
    <dgm:cxn modelId="{B883CE91-20DB-4741-8C59-D896124CC5C2}" srcId="{FF644252-07B8-4570-98F8-ADBA4C9C293D}" destId="{F64EC340-DDB9-4D94-94B2-29383EC5F08C}" srcOrd="0" destOrd="0" parTransId="{AB9549C9-107C-47BE-AED2-3FCEDF7CA863}" sibTransId="{575ED129-4B68-40C1-B474-2CD4E596483C}"/>
    <dgm:cxn modelId="{A4060B95-5871-4FF7-9A92-D7F712D5A269}" type="presOf" srcId="{FF644252-07B8-4570-98F8-ADBA4C9C293D}" destId="{00ABEB8A-4CE9-4EC0-A46F-281013A2CD66}" srcOrd="0" destOrd="0" presId="urn:microsoft.com/office/officeart/2005/8/layout/cycle2"/>
    <dgm:cxn modelId="{5A0F679D-3189-4205-8FA2-B0F5DCA3212D}" type="presOf" srcId="{EB1927B1-4DC1-4EF5-BF10-7F2190018965}" destId="{F1F9257B-FB99-41C7-8830-D1612E1C591E}" srcOrd="0" destOrd="0" presId="urn:microsoft.com/office/officeart/2005/8/layout/cycle2"/>
    <dgm:cxn modelId="{C8D4C5A8-9151-452D-B63D-98DD5D50746E}" type="presOf" srcId="{F64EC340-DDB9-4D94-94B2-29383EC5F08C}" destId="{8E5B41C8-1C45-42DE-B41B-BE575F3558A0}" srcOrd="0" destOrd="0" presId="urn:microsoft.com/office/officeart/2005/8/layout/cycle2"/>
    <dgm:cxn modelId="{CC7E6DC1-56C0-4B1A-AF53-4FEF14C8D851}" type="presOf" srcId="{A02227FD-6DD2-4DAE-9505-A01159618D38}" destId="{6694A913-4DCB-43D2-9B43-32AB66BD4DCC}" srcOrd="0" destOrd="0" presId="urn:microsoft.com/office/officeart/2005/8/layout/cycle2"/>
    <dgm:cxn modelId="{31957DC8-3846-4F5D-ADCF-9C72172E4607}" type="presOf" srcId="{B5BD13D0-9E44-4BEC-B2DF-7541C28C9BAF}" destId="{F9B266C7-B628-4EE7-B0F4-BB1562CFCD17}" srcOrd="1" destOrd="0" presId="urn:microsoft.com/office/officeart/2005/8/layout/cycle2"/>
    <dgm:cxn modelId="{CFA8F4C9-005D-47A3-947F-9AED8C97B0B9}" type="presOf" srcId="{8ACB3A56-98F1-457C-BBF7-E1AECC58EB9B}" destId="{F6747A10-A608-43F7-9B3F-396F016F726D}" srcOrd="1" destOrd="0" presId="urn:microsoft.com/office/officeart/2005/8/layout/cycle2"/>
    <dgm:cxn modelId="{4A71D0E0-6361-427E-B62E-276545BB0DC1}" type="presOf" srcId="{B5BD13D0-9E44-4BEC-B2DF-7541C28C9BAF}" destId="{B00251D6-8DA6-440C-887C-E58368821619}" srcOrd="0" destOrd="0" presId="urn:microsoft.com/office/officeart/2005/8/layout/cycle2"/>
    <dgm:cxn modelId="{45E2E7FD-184A-4D6C-AE93-146347C177BB}" srcId="{FF644252-07B8-4570-98F8-ADBA4C9C293D}" destId="{A02227FD-6DD2-4DAE-9505-A01159618D38}" srcOrd="1" destOrd="0" parTransId="{2B23B1E7-FBD2-425F-A60F-B97E8AEDF369}" sibTransId="{6A0144AC-22D2-4F70-9D97-1B576768724F}"/>
    <dgm:cxn modelId="{C1D8B8B6-51F0-4F45-8BE5-BD9DA3ED278A}" type="presParOf" srcId="{00ABEB8A-4CE9-4EC0-A46F-281013A2CD66}" destId="{8E5B41C8-1C45-42DE-B41B-BE575F3558A0}" srcOrd="0" destOrd="0" presId="urn:microsoft.com/office/officeart/2005/8/layout/cycle2"/>
    <dgm:cxn modelId="{A865CF26-4857-49DA-999B-1E207F8EA178}" type="presParOf" srcId="{00ABEB8A-4CE9-4EC0-A46F-281013A2CD66}" destId="{E3088712-7BCE-4128-983C-D22E3154FFAD}" srcOrd="1" destOrd="0" presId="urn:microsoft.com/office/officeart/2005/8/layout/cycle2"/>
    <dgm:cxn modelId="{4CE0A49B-5028-4BD9-8D73-94B9CCFC85A3}" type="presParOf" srcId="{E3088712-7BCE-4128-983C-D22E3154FFAD}" destId="{9AE2626C-1FE1-431C-9905-45F278AD6C26}" srcOrd="0" destOrd="0" presId="urn:microsoft.com/office/officeart/2005/8/layout/cycle2"/>
    <dgm:cxn modelId="{EF0312F6-5FA5-43C2-8D09-F92747BEA074}" type="presParOf" srcId="{00ABEB8A-4CE9-4EC0-A46F-281013A2CD66}" destId="{6694A913-4DCB-43D2-9B43-32AB66BD4DCC}" srcOrd="2" destOrd="0" presId="urn:microsoft.com/office/officeart/2005/8/layout/cycle2"/>
    <dgm:cxn modelId="{46562D4E-55F4-4116-B8B4-802BDC9DCC8F}" type="presParOf" srcId="{00ABEB8A-4CE9-4EC0-A46F-281013A2CD66}" destId="{1F7C56E4-5C42-4107-B284-74FD1B89F10C}" srcOrd="3" destOrd="0" presId="urn:microsoft.com/office/officeart/2005/8/layout/cycle2"/>
    <dgm:cxn modelId="{38EB63BC-9C49-4C92-8538-43D29F83BC3F}" type="presParOf" srcId="{1F7C56E4-5C42-4107-B284-74FD1B89F10C}" destId="{AAF1AAF9-611C-4ADD-8E20-CF31D881CF42}" srcOrd="0" destOrd="0" presId="urn:microsoft.com/office/officeart/2005/8/layout/cycle2"/>
    <dgm:cxn modelId="{80B07B39-8062-4238-A09C-EEFAAEEDCC59}" type="presParOf" srcId="{00ABEB8A-4CE9-4EC0-A46F-281013A2CD66}" destId="{FCBDAC5B-0F32-47DD-AE38-C4D2E05A3A74}" srcOrd="4" destOrd="0" presId="urn:microsoft.com/office/officeart/2005/8/layout/cycle2"/>
    <dgm:cxn modelId="{ACC0B65C-EF61-4449-A58F-C3B1B12F67D9}" type="presParOf" srcId="{00ABEB8A-4CE9-4EC0-A46F-281013A2CD66}" destId="{A3B2F3CB-906C-4EBA-A20C-6A42BBF492AE}" srcOrd="5" destOrd="0" presId="urn:microsoft.com/office/officeart/2005/8/layout/cycle2"/>
    <dgm:cxn modelId="{D735EE9F-1918-4F8B-86D1-686F3AF81A4B}" type="presParOf" srcId="{A3B2F3CB-906C-4EBA-A20C-6A42BBF492AE}" destId="{F6747A10-A608-43F7-9B3F-396F016F726D}" srcOrd="0" destOrd="0" presId="urn:microsoft.com/office/officeart/2005/8/layout/cycle2"/>
    <dgm:cxn modelId="{0D6F185D-F69F-4C94-A215-895EC0785014}" type="presParOf" srcId="{00ABEB8A-4CE9-4EC0-A46F-281013A2CD66}" destId="{691921BE-605E-48C9-902B-699D09A7F4C3}" srcOrd="6" destOrd="0" presId="urn:microsoft.com/office/officeart/2005/8/layout/cycle2"/>
    <dgm:cxn modelId="{C1BF209F-E578-431B-93CF-8E60E48C793C}" type="presParOf" srcId="{00ABEB8A-4CE9-4EC0-A46F-281013A2CD66}" destId="{F1F9257B-FB99-41C7-8830-D1612E1C591E}" srcOrd="7" destOrd="0" presId="urn:microsoft.com/office/officeart/2005/8/layout/cycle2"/>
    <dgm:cxn modelId="{9A0E2999-7F63-4136-9302-C262068BEED5}" type="presParOf" srcId="{F1F9257B-FB99-41C7-8830-D1612E1C591E}" destId="{F89C5767-3002-4E63-809B-DCC6A1CEC9A2}" srcOrd="0" destOrd="0" presId="urn:microsoft.com/office/officeart/2005/8/layout/cycle2"/>
    <dgm:cxn modelId="{8C461BBB-A464-4F4C-BA66-D8A6BD4BA3D7}" type="presParOf" srcId="{00ABEB8A-4CE9-4EC0-A46F-281013A2CD66}" destId="{3ED6EECD-6C4F-40F8-BF79-25F5D0EE8A12}" srcOrd="8" destOrd="0" presId="urn:microsoft.com/office/officeart/2005/8/layout/cycle2"/>
    <dgm:cxn modelId="{AC5DC8EA-6240-4191-BFF0-6449BB12B109}" type="presParOf" srcId="{00ABEB8A-4CE9-4EC0-A46F-281013A2CD66}" destId="{B00251D6-8DA6-440C-887C-E58368821619}" srcOrd="9" destOrd="0" presId="urn:microsoft.com/office/officeart/2005/8/layout/cycle2"/>
    <dgm:cxn modelId="{3D340877-3FD5-4F1B-A5E5-F602CBA376C0}" type="presParOf" srcId="{B00251D6-8DA6-440C-887C-E58368821619}" destId="{F9B266C7-B628-4EE7-B0F4-BB1562CFCD1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1117AE-AB78-4D7B-9167-DBC5D985B543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E6CBD3-97D1-4A69-899B-93E42229D478}">
      <dgm:prSet phldrT="[Text]"/>
      <dgm:spPr/>
      <dgm:t>
        <a:bodyPr/>
        <a:lstStyle/>
        <a:p>
          <a:r>
            <a:rPr lang="en-US" dirty="0"/>
            <a:t>Hazard</a:t>
          </a:r>
        </a:p>
      </dgm:t>
    </dgm:pt>
    <dgm:pt modelId="{231772A7-46A5-4530-AE20-8A90C1FA6899}" type="parTrans" cxnId="{6ED8E1CB-9784-4042-9592-F8E511F01BB0}">
      <dgm:prSet/>
      <dgm:spPr/>
      <dgm:t>
        <a:bodyPr/>
        <a:lstStyle/>
        <a:p>
          <a:endParaRPr lang="en-US"/>
        </a:p>
      </dgm:t>
    </dgm:pt>
    <dgm:pt modelId="{ABF5BB44-B806-42CE-8DF0-9CF88F9304E0}" type="sibTrans" cxnId="{6ED8E1CB-9784-4042-9592-F8E511F01BB0}">
      <dgm:prSet/>
      <dgm:spPr/>
      <dgm:t>
        <a:bodyPr/>
        <a:lstStyle/>
        <a:p>
          <a:endParaRPr lang="en-US"/>
        </a:p>
      </dgm:t>
    </dgm:pt>
    <dgm:pt modelId="{4B7D316B-D0B4-49FD-B95D-54D9483426FB}">
      <dgm:prSet phldrT="[Text]"/>
      <dgm:spPr/>
      <dgm:t>
        <a:bodyPr/>
        <a:lstStyle/>
        <a:p>
          <a:pPr>
            <a:buNone/>
          </a:pPr>
          <a:r>
            <a:rPr lang="en-US" dirty="0"/>
            <a:t>Detailed Information</a:t>
          </a:r>
        </a:p>
      </dgm:t>
    </dgm:pt>
    <dgm:pt modelId="{BCED9DC6-0F32-4928-B7EC-19571C884E32}" type="parTrans" cxnId="{33AFFC31-8A1B-45AF-A4DF-D822DC2023CC}">
      <dgm:prSet/>
      <dgm:spPr/>
      <dgm:t>
        <a:bodyPr/>
        <a:lstStyle/>
        <a:p>
          <a:endParaRPr lang="en-US"/>
        </a:p>
      </dgm:t>
    </dgm:pt>
    <dgm:pt modelId="{36577A67-0A8A-48C1-A17C-14393448DD92}" type="sibTrans" cxnId="{33AFFC31-8A1B-45AF-A4DF-D822DC2023CC}">
      <dgm:prSet/>
      <dgm:spPr/>
      <dgm:t>
        <a:bodyPr/>
        <a:lstStyle/>
        <a:p>
          <a:endParaRPr lang="en-US"/>
        </a:p>
      </dgm:t>
    </dgm:pt>
    <dgm:pt modelId="{4CA26556-02BE-4E84-9119-D54B474E8A44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267F0C97-8DDA-4B82-A7B8-72B7CBF75E0E}" type="parTrans" cxnId="{717B0F0F-2739-4D96-9651-59C6F689022C}">
      <dgm:prSet/>
      <dgm:spPr/>
      <dgm:t>
        <a:bodyPr/>
        <a:lstStyle/>
        <a:p>
          <a:endParaRPr lang="en-US"/>
        </a:p>
      </dgm:t>
    </dgm:pt>
    <dgm:pt modelId="{C02971F0-FB10-4DD3-BC9B-152549BD7DAD}" type="sibTrans" cxnId="{717B0F0F-2739-4D96-9651-59C6F689022C}">
      <dgm:prSet/>
      <dgm:spPr/>
      <dgm:t>
        <a:bodyPr/>
        <a:lstStyle/>
        <a:p>
          <a:endParaRPr lang="en-US"/>
        </a:p>
      </dgm:t>
    </dgm:pt>
    <dgm:pt modelId="{3989CD98-4A2F-4AA4-9054-ADA2E3ECBAAF}">
      <dgm:prSet phldrT="[Text]"/>
      <dgm:spPr/>
      <dgm:t>
        <a:bodyPr/>
        <a:lstStyle/>
        <a:p>
          <a:r>
            <a:rPr lang="en-US" dirty="0"/>
            <a:t>Mitigations</a:t>
          </a:r>
        </a:p>
      </dgm:t>
    </dgm:pt>
    <dgm:pt modelId="{AB18B51E-CA91-43C3-8DB5-380152C2DF51}" type="parTrans" cxnId="{AEE32BFB-3633-4502-BED9-979F37C1DB3A}">
      <dgm:prSet/>
      <dgm:spPr/>
      <dgm:t>
        <a:bodyPr/>
        <a:lstStyle/>
        <a:p>
          <a:endParaRPr lang="en-US"/>
        </a:p>
      </dgm:t>
    </dgm:pt>
    <dgm:pt modelId="{F263BCC8-D33F-4635-B97D-6882250576B7}" type="sibTrans" cxnId="{AEE32BFB-3633-4502-BED9-979F37C1DB3A}">
      <dgm:prSet/>
      <dgm:spPr/>
      <dgm:t>
        <a:bodyPr/>
        <a:lstStyle/>
        <a:p>
          <a:endParaRPr lang="en-US"/>
        </a:p>
      </dgm:t>
    </dgm:pt>
    <dgm:pt modelId="{C965D421-5927-4107-95FA-3B11B7404AC1}">
      <dgm:prSet phldrT="[Text]"/>
      <dgm:spPr>
        <a:noFill/>
        <a:ln>
          <a:noFill/>
        </a:ln>
      </dgm:spPr>
      <dgm:t>
        <a:bodyPr/>
        <a:lstStyle/>
        <a:p>
          <a:r>
            <a:rPr lang="en-US" dirty="0"/>
            <a:t> </a:t>
          </a:r>
        </a:p>
      </dgm:t>
    </dgm:pt>
    <dgm:pt modelId="{752740A8-4918-4E84-AB91-B8BF359B21DF}" type="parTrans" cxnId="{1943A278-D3B4-416D-9CAB-9285E0BC4EAB}">
      <dgm:prSet/>
      <dgm:spPr/>
      <dgm:t>
        <a:bodyPr/>
        <a:lstStyle/>
        <a:p>
          <a:endParaRPr lang="en-US"/>
        </a:p>
      </dgm:t>
    </dgm:pt>
    <dgm:pt modelId="{AA3890D5-B3AA-4B5B-A926-A0DCA8A934EC}" type="sibTrans" cxnId="{1943A278-D3B4-416D-9CAB-9285E0BC4EAB}">
      <dgm:prSet/>
      <dgm:spPr/>
      <dgm:t>
        <a:bodyPr/>
        <a:lstStyle/>
        <a:p>
          <a:endParaRPr lang="en-US"/>
        </a:p>
      </dgm:t>
    </dgm:pt>
    <dgm:pt modelId="{514ED063-F085-4C05-83DC-AECD0EF6EBAB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9EE5462A-D6ED-4E43-8744-3949AE7639B2}" type="parTrans" cxnId="{DF2F922D-5FBD-4D14-87A2-344042808993}">
      <dgm:prSet/>
      <dgm:spPr/>
      <dgm:t>
        <a:bodyPr/>
        <a:lstStyle/>
        <a:p>
          <a:endParaRPr lang="en-US"/>
        </a:p>
      </dgm:t>
    </dgm:pt>
    <dgm:pt modelId="{F37A1242-338F-4D5F-B282-98E256CF5BCC}" type="sibTrans" cxnId="{DF2F922D-5FBD-4D14-87A2-344042808993}">
      <dgm:prSet/>
      <dgm:spPr/>
      <dgm:t>
        <a:bodyPr/>
        <a:lstStyle/>
        <a:p>
          <a:endParaRPr lang="en-US"/>
        </a:p>
      </dgm:t>
    </dgm:pt>
    <dgm:pt modelId="{F4C204B0-D8F2-40B4-9FC8-C72F2D66480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Scope Limiters</a:t>
          </a:r>
        </a:p>
      </dgm:t>
    </dgm:pt>
    <dgm:pt modelId="{FB992040-D8C4-4C64-B58B-99AAE212B692}" type="parTrans" cxnId="{E122ECF1-55C1-4428-83A1-97420C76BD4E}">
      <dgm:prSet/>
      <dgm:spPr/>
      <dgm:t>
        <a:bodyPr/>
        <a:lstStyle/>
        <a:p>
          <a:endParaRPr lang="en-US"/>
        </a:p>
      </dgm:t>
    </dgm:pt>
    <dgm:pt modelId="{E03234DC-DFB0-42D5-A250-1BA3DF1858FB}" type="sibTrans" cxnId="{E122ECF1-55C1-4428-83A1-97420C76BD4E}">
      <dgm:prSet/>
      <dgm:spPr/>
      <dgm:t>
        <a:bodyPr/>
        <a:lstStyle/>
        <a:p>
          <a:endParaRPr lang="en-US"/>
        </a:p>
      </dgm:t>
    </dgm:pt>
    <dgm:pt modelId="{C7D9C836-39C6-43F4-A229-DDF8D7C80A1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Pointer to the Mitigation</a:t>
          </a:r>
        </a:p>
      </dgm:t>
    </dgm:pt>
    <dgm:pt modelId="{D61D18B7-B429-448E-AAC9-01FA68987889}" type="parTrans" cxnId="{F26BE2F1-E8E0-4AEE-8925-0457678C314E}">
      <dgm:prSet/>
      <dgm:spPr/>
      <dgm:t>
        <a:bodyPr/>
        <a:lstStyle/>
        <a:p>
          <a:endParaRPr lang="en-US"/>
        </a:p>
      </dgm:t>
    </dgm:pt>
    <dgm:pt modelId="{D22F3153-5520-4428-BC2B-E8344925B69F}" type="sibTrans" cxnId="{F26BE2F1-E8E0-4AEE-8925-0457678C314E}">
      <dgm:prSet/>
      <dgm:spPr/>
      <dgm:t>
        <a:bodyPr/>
        <a:lstStyle/>
        <a:p>
          <a:endParaRPr lang="en-US"/>
        </a:p>
      </dgm:t>
    </dgm:pt>
    <dgm:pt modelId="{2AF44776-32EE-4962-AFE4-6FC8419E8376}">
      <dgm:prSet phldrT="[Text]"/>
      <dgm:spPr/>
      <dgm:t>
        <a:bodyPr/>
        <a:lstStyle/>
        <a:p>
          <a:r>
            <a:rPr lang="en-US" dirty="0"/>
            <a:t>Processes</a:t>
          </a:r>
        </a:p>
      </dgm:t>
    </dgm:pt>
    <dgm:pt modelId="{17CDD853-D8C6-46EA-B96D-44D29BBD8ED5}" type="parTrans" cxnId="{02E9B89B-F897-47FF-81CF-2ED6E5A36C79}">
      <dgm:prSet/>
      <dgm:spPr/>
      <dgm:t>
        <a:bodyPr/>
        <a:lstStyle/>
        <a:p>
          <a:endParaRPr lang="en-US"/>
        </a:p>
      </dgm:t>
    </dgm:pt>
    <dgm:pt modelId="{1F073AA5-AB55-4ED5-9E07-2CF67BD6EF1F}" type="sibTrans" cxnId="{02E9B89B-F897-47FF-81CF-2ED6E5A36C79}">
      <dgm:prSet/>
      <dgm:spPr/>
      <dgm:t>
        <a:bodyPr/>
        <a:lstStyle/>
        <a:p>
          <a:endParaRPr lang="en-US"/>
        </a:p>
      </dgm:t>
    </dgm:pt>
    <dgm:pt modelId="{C04528C1-19C5-44BF-8FFC-46C8774E6366}">
      <dgm:prSet phldrT="[Text]"/>
      <dgm:spPr/>
      <dgm:t>
        <a:bodyPr/>
        <a:lstStyle/>
        <a:p>
          <a:r>
            <a:rPr lang="en-US" dirty="0"/>
            <a:t>Training</a:t>
          </a:r>
        </a:p>
      </dgm:t>
    </dgm:pt>
    <dgm:pt modelId="{FBD86C4D-EEFF-43F4-8113-91C09E22C57C}" type="parTrans" cxnId="{5F7F46CF-C4E4-4D4D-BE5C-0248B1B49583}">
      <dgm:prSet/>
      <dgm:spPr/>
      <dgm:t>
        <a:bodyPr/>
        <a:lstStyle/>
        <a:p>
          <a:endParaRPr lang="en-US"/>
        </a:p>
      </dgm:t>
    </dgm:pt>
    <dgm:pt modelId="{3A3934C3-CE7C-407D-B072-EBA0E8E56050}" type="sibTrans" cxnId="{5F7F46CF-C4E4-4D4D-BE5C-0248B1B49583}">
      <dgm:prSet/>
      <dgm:spPr/>
      <dgm:t>
        <a:bodyPr/>
        <a:lstStyle/>
        <a:p>
          <a:endParaRPr lang="en-US"/>
        </a:p>
      </dgm:t>
    </dgm:pt>
    <dgm:pt modelId="{E542E0F3-997E-49D0-BAEA-3B196A45AF65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Hazard Description</a:t>
          </a:r>
        </a:p>
      </dgm:t>
    </dgm:pt>
    <dgm:pt modelId="{34898242-197B-4718-9D71-BAF61EADED5C}" type="parTrans" cxnId="{5270AC3A-034F-4B95-ABB1-0F45DA84E7D7}">
      <dgm:prSet/>
      <dgm:spPr/>
      <dgm:t>
        <a:bodyPr/>
        <a:lstStyle/>
        <a:p>
          <a:endParaRPr lang="en-US"/>
        </a:p>
      </dgm:t>
    </dgm:pt>
    <dgm:pt modelId="{C1FAC823-184A-4590-AF9A-FD9ACDF2F65E}" type="sibTrans" cxnId="{5270AC3A-034F-4B95-ABB1-0F45DA84E7D7}">
      <dgm:prSet/>
      <dgm:spPr/>
      <dgm:t>
        <a:bodyPr/>
        <a:lstStyle/>
        <a:p>
          <a:endParaRPr lang="en-US"/>
        </a:p>
      </dgm:t>
    </dgm:pt>
    <dgm:pt modelId="{56C7B43B-DACA-4E03-BBE7-01D9D586F214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285E59F1-9758-4DBC-9CEF-82EE4D731BF3}" type="parTrans" cxnId="{F1A3D85E-1C18-48BB-8ACC-DAB6C4FA4348}">
      <dgm:prSet/>
      <dgm:spPr/>
      <dgm:t>
        <a:bodyPr/>
        <a:lstStyle/>
        <a:p>
          <a:endParaRPr lang="en-US"/>
        </a:p>
      </dgm:t>
    </dgm:pt>
    <dgm:pt modelId="{1E7FBEE6-EDA2-4EA1-B256-CA123618E599}" type="sibTrans" cxnId="{F1A3D85E-1C18-48BB-8ACC-DAB6C4FA4348}">
      <dgm:prSet/>
      <dgm:spPr/>
      <dgm:t>
        <a:bodyPr/>
        <a:lstStyle/>
        <a:p>
          <a:endParaRPr lang="en-US"/>
        </a:p>
      </dgm:t>
    </dgm:pt>
    <dgm:pt modelId="{16363A3C-AD69-4ABA-9DA0-BF6974AFE142}">
      <dgm:prSet phldrT="[Text]"/>
      <dgm:spPr/>
      <dgm:t>
        <a:bodyPr/>
        <a:lstStyle/>
        <a:p>
          <a:r>
            <a:rPr lang="en-US" dirty="0"/>
            <a:t>Physical plant</a:t>
          </a:r>
        </a:p>
      </dgm:t>
    </dgm:pt>
    <dgm:pt modelId="{767AE2B7-F6B3-45E7-A95D-F7BAC50465D1}" type="parTrans" cxnId="{125D087F-02CC-423D-806E-FD23672770B0}">
      <dgm:prSet/>
      <dgm:spPr/>
      <dgm:t>
        <a:bodyPr/>
        <a:lstStyle/>
        <a:p>
          <a:endParaRPr lang="en-US"/>
        </a:p>
      </dgm:t>
    </dgm:pt>
    <dgm:pt modelId="{5170EA2B-57DC-49F1-BB10-FEFF35E0E4FC}" type="sibTrans" cxnId="{125D087F-02CC-423D-806E-FD23672770B0}">
      <dgm:prSet/>
      <dgm:spPr/>
      <dgm:t>
        <a:bodyPr/>
        <a:lstStyle/>
        <a:p>
          <a:endParaRPr lang="en-US"/>
        </a:p>
      </dgm:t>
    </dgm:pt>
    <dgm:pt modelId="{903579A0-0D3E-4F93-A507-959AD243C5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Risk Assessment Details</a:t>
          </a:r>
        </a:p>
      </dgm:t>
    </dgm:pt>
    <dgm:pt modelId="{65606FF2-5627-477B-8C16-9D4404D950E0}" type="parTrans" cxnId="{313CC16B-BD18-4A3B-9687-98BA821C1475}">
      <dgm:prSet/>
      <dgm:spPr/>
    </dgm:pt>
    <dgm:pt modelId="{4F886500-F2D3-4B14-8A90-45A9587BBB32}" type="sibTrans" cxnId="{313CC16B-BD18-4A3B-9687-98BA821C1475}">
      <dgm:prSet/>
      <dgm:spPr/>
    </dgm:pt>
    <dgm:pt modelId="{9689155A-407C-4015-BECE-BE16B2409F02}" type="pres">
      <dgm:prSet presAssocID="{DA1117AE-AB78-4D7B-9167-DBC5D985B543}" presName="Name0" presStyleCnt="0">
        <dgm:presLayoutVars>
          <dgm:dir/>
          <dgm:animLvl val="lvl"/>
          <dgm:resizeHandles val="exact"/>
        </dgm:presLayoutVars>
      </dgm:prSet>
      <dgm:spPr/>
    </dgm:pt>
    <dgm:pt modelId="{8B13A578-122E-4E54-B4B4-7074A34BEC00}" type="pres">
      <dgm:prSet presAssocID="{DCE6CBD3-97D1-4A69-899B-93E42229D478}" presName="compositeNode" presStyleCnt="0">
        <dgm:presLayoutVars>
          <dgm:bulletEnabled val="1"/>
        </dgm:presLayoutVars>
      </dgm:prSet>
      <dgm:spPr/>
    </dgm:pt>
    <dgm:pt modelId="{12157465-12F2-4AFD-87A1-88BFAF6E89EC}" type="pres">
      <dgm:prSet presAssocID="{DCE6CBD3-97D1-4A69-899B-93E42229D478}" presName="bgRect" presStyleLbl="node1" presStyleIdx="0" presStyleCnt="3"/>
      <dgm:spPr/>
    </dgm:pt>
    <dgm:pt modelId="{4C5B7E80-BFAC-4DA2-ABE8-F489A56D7126}" type="pres">
      <dgm:prSet presAssocID="{DCE6CBD3-97D1-4A69-899B-93E42229D47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7513E1D6-BF15-4832-A3F9-D1789FC68A20}" type="pres">
      <dgm:prSet presAssocID="{DCE6CBD3-97D1-4A69-899B-93E42229D478}" presName="childNode" presStyleLbl="node1" presStyleIdx="0" presStyleCnt="3">
        <dgm:presLayoutVars>
          <dgm:bulletEnabled val="1"/>
        </dgm:presLayoutVars>
      </dgm:prSet>
      <dgm:spPr/>
    </dgm:pt>
    <dgm:pt modelId="{9F450B23-52CA-48A4-9222-0E159D35C59A}" type="pres">
      <dgm:prSet presAssocID="{ABF5BB44-B806-42CE-8DF0-9CF88F9304E0}" presName="hSp" presStyleCnt="0"/>
      <dgm:spPr/>
    </dgm:pt>
    <dgm:pt modelId="{7E38ECC2-4AE4-4930-9885-C15EDC84C870}" type="pres">
      <dgm:prSet presAssocID="{ABF5BB44-B806-42CE-8DF0-9CF88F9304E0}" presName="vProcSp" presStyleCnt="0"/>
      <dgm:spPr/>
    </dgm:pt>
    <dgm:pt modelId="{01988EED-48A2-4384-B04B-52212E5443EB}" type="pres">
      <dgm:prSet presAssocID="{ABF5BB44-B806-42CE-8DF0-9CF88F9304E0}" presName="vSp1" presStyleCnt="0"/>
      <dgm:spPr/>
    </dgm:pt>
    <dgm:pt modelId="{47EF6293-0534-48F5-B3E8-6EA93E10FE05}" type="pres">
      <dgm:prSet presAssocID="{ABF5BB44-B806-42CE-8DF0-9CF88F9304E0}" presName="simulatedConn" presStyleLbl="solidFgAcc1" presStyleIdx="0" presStyleCnt="2"/>
      <dgm:spPr/>
    </dgm:pt>
    <dgm:pt modelId="{21618A5D-4F33-4833-8621-9FECD9FBD592}" type="pres">
      <dgm:prSet presAssocID="{ABF5BB44-B806-42CE-8DF0-9CF88F9304E0}" presName="vSp2" presStyleCnt="0"/>
      <dgm:spPr/>
    </dgm:pt>
    <dgm:pt modelId="{1C37ADDB-AD40-4EF4-ABC6-9AED0148A55B}" type="pres">
      <dgm:prSet presAssocID="{ABF5BB44-B806-42CE-8DF0-9CF88F9304E0}" presName="sibTrans" presStyleCnt="0"/>
      <dgm:spPr/>
    </dgm:pt>
    <dgm:pt modelId="{60E5CC0D-3BAC-4395-8ADD-981214058674}" type="pres">
      <dgm:prSet presAssocID="{4CA26556-02BE-4E84-9119-D54B474E8A44}" presName="compositeNode" presStyleCnt="0">
        <dgm:presLayoutVars>
          <dgm:bulletEnabled val="1"/>
        </dgm:presLayoutVars>
      </dgm:prSet>
      <dgm:spPr/>
    </dgm:pt>
    <dgm:pt modelId="{E84FE57F-B6F8-4B03-BC95-EA2A5EDEB475}" type="pres">
      <dgm:prSet presAssocID="{4CA26556-02BE-4E84-9119-D54B474E8A44}" presName="bgRect" presStyleLbl="node1" presStyleIdx="1" presStyleCnt="3"/>
      <dgm:spPr/>
    </dgm:pt>
    <dgm:pt modelId="{2D014AC5-133D-4498-A1D5-D644B00DE8FD}" type="pres">
      <dgm:prSet presAssocID="{4CA26556-02BE-4E84-9119-D54B474E8A4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C595D3E-00EB-4B90-8303-DDA44B517C89}" type="pres">
      <dgm:prSet presAssocID="{4CA26556-02BE-4E84-9119-D54B474E8A44}" presName="childNode" presStyleLbl="node1" presStyleIdx="1" presStyleCnt="3">
        <dgm:presLayoutVars>
          <dgm:bulletEnabled val="1"/>
        </dgm:presLayoutVars>
      </dgm:prSet>
      <dgm:spPr/>
    </dgm:pt>
    <dgm:pt modelId="{BD747E3E-1353-4877-BA01-10B16C000BE6}" type="pres">
      <dgm:prSet presAssocID="{C02971F0-FB10-4DD3-BC9B-152549BD7DAD}" presName="hSp" presStyleCnt="0"/>
      <dgm:spPr/>
    </dgm:pt>
    <dgm:pt modelId="{5B93289F-ED5E-424B-B545-B08101E7751D}" type="pres">
      <dgm:prSet presAssocID="{C02971F0-FB10-4DD3-BC9B-152549BD7DAD}" presName="vProcSp" presStyleCnt="0"/>
      <dgm:spPr/>
    </dgm:pt>
    <dgm:pt modelId="{B9A1C2BF-ACF5-46CE-BF4D-71CADE254C98}" type="pres">
      <dgm:prSet presAssocID="{C02971F0-FB10-4DD3-BC9B-152549BD7DAD}" presName="vSp1" presStyleCnt="0"/>
      <dgm:spPr/>
    </dgm:pt>
    <dgm:pt modelId="{2AFDCDCE-C0FC-41DB-9ACE-227BB0170E1B}" type="pres">
      <dgm:prSet presAssocID="{C02971F0-FB10-4DD3-BC9B-152549BD7DAD}" presName="simulatedConn" presStyleLbl="solidFgAcc1" presStyleIdx="1" presStyleCnt="2"/>
      <dgm:spPr>
        <a:noFill/>
        <a:ln>
          <a:noFill/>
        </a:ln>
      </dgm:spPr>
    </dgm:pt>
    <dgm:pt modelId="{AE8C700B-7E77-4839-8580-DA40724E065F}" type="pres">
      <dgm:prSet presAssocID="{C02971F0-FB10-4DD3-BC9B-152549BD7DAD}" presName="vSp2" presStyleCnt="0"/>
      <dgm:spPr/>
    </dgm:pt>
    <dgm:pt modelId="{B0B55F64-F27F-4C16-B647-35D640841F36}" type="pres">
      <dgm:prSet presAssocID="{C02971F0-FB10-4DD3-BC9B-152549BD7DAD}" presName="sibTrans" presStyleCnt="0"/>
      <dgm:spPr/>
    </dgm:pt>
    <dgm:pt modelId="{ACFD3F23-8EA3-4D24-BF8E-0154F7BFA264}" type="pres">
      <dgm:prSet presAssocID="{C965D421-5927-4107-95FA-3B11B7404AC1}" presName="compositeNode" presStyleCnt="0">
        <dgm:presLayoutVars>
          <dgm:bulletEnabled val="1"/>
        </dgm:presLayoutVars>
      </dgm:prSet>
      <dgm:spPr/>
    </dgm:pt>
    <dgm:pt modelId="{F0675B55-9EE3-4CAC-AACB-63EA0551394C}" type="pres">
      <dgm:prSet presAssocID="{C965D421-5927-4107-95FA-3B11B7404AC1}" presName="bgRect" presStyleLbl="node1" presStyleIdx="2" presStyleCnt="3" custScaleX="84569" custScaleY="90945"/>
      <dgm:spPr/>
    </dgm:pt>
    <dgm:pt modelId="{46991C18-7779-46AC-A8FD-231C52A8FE3E}" type="pres">
      <dgm:prSet presAssocID="{C965D421-5927-4107-95FA-3B11B7404AC1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01EF1ECF-8415-41D0-A366-1C2289016FA6}" type="pres">
      <dgm:prSet presAssocID="{C965D421-5927-4107-95FA-3B11B7404AC1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A41BA0E-F335-4AF8-805D-3424854BAE15}" type="presOf" srcId="{DCE6CBD3-97D1-4A69-899B-93E42229D478}" destId="{12157465-12F2-4AFD-87A1-88BFAF6E89EC}" srcOrd="0" destOrd="0" presId="urn:microsoft.com/office/officeart/2005/8/layout/hProcess7"/>
    <dgm:cxn modelId="{717B0F0F-2739-4D96-9651-59C6F689022C}" srcId="{DA1117AE-AB78-4D7B-9167-DBC5D985B543}" destId="{4CA26556-02BE-4E84-9119-D54B474E8A44}" srcOrd="1" destOrd="0" parTransId="{267F0C97-8DDA-4B82-A7B8-72B7CBF75E0E}" sibTransId="{C02971F0-FB10-4DD3-BC9B-152549BD7DAD}"/>
    <dgm:cxn modelId="{F312C00F-3A5F-411D-B1BC-003BEE8107F0}" type="presOf" srcId="{C965D421-5927-4107-95FA-3B11B7404AC1}" destId="{46991C18-7779-46AC-A8FD-231C52A8FE3E}" srcOrd="1" destOrd="0" presId="urn:microsoft.com/office/officeart/2005/8/layout/hProcess7"/>
    <dgm:cxn modelId="{E105DE1D-4BF3-43A6-9363-736AD0B7F4E7}" type="presOf" srcId="{F4C204B0-D8F2-40B4-9FC8-C72F2D664804}" destId="{7513E1D6-BF15-4832-A3F9-D1789FC68A20}" srcOrd="0" destOrd="2" presId="urn:microsoft.com/office/officeart/2005/8/layout/hProcess7"/>
    <dgm:cxn modelId="{541FB71E-9905-4624-81C3-7F483A120809}" type="presOf" srcId="{16363A3C-AD69-4ABA-9DA0-BF6974AFE142}" destId="{EC595D3E-00EB-4B90-8303-DDA44B517C89}" srcOrd="0" destOrd="3" presId="urn:microsoft.com/office/officeart/2005/8/layout/hProcess7"/>
    <dgm:cxn modelId="{C44C6521-DC5A-4978-8DD5-D1AAD3FE11BD}" type="presOf" srcId="{903579A0-0D3E-4F93-A507-959AD243C539}" destId="{7513E1D6-BF15-4832-A3F9-D1789FC68A20}" srcOrd="0" destOrd="3" presId="urn:microsoft.com/office/officeart/2005/8/layout/hProcess7"/>
    <dgm:cxn modelId="{BE721D24-E292-4915-8455-A5EEC5506E2F}" type="presOf" srcId="{DCE6CBD3-97D1-4A69-899B-93E42229D478}" destId="{4C5B7E80-BFAC-4DA2-ABE8-F489A56D7126}" srcOrd="1" destOrd="0" presId="urn:microsoft.com/office/officeart/2005/8/layout/hProcess7"/>
    <dgm:cxn modelId="{DF2F922D-5FBD-4D14-87A2-344042808993}" srcId="{C965D421-5927-4107-95FA-3B11B7404AC1}" destId="{514ED063-F085-4C05-83DC-AECD0EF6EBAB}" srcOrd="0" destOrd="0" parTransId="{9EE5462A-D6ED-4E43-8744-3949AE7639B2}" sibTransId="{F37A1242-338F-4D5F-B282-98E256CF5BCC}"/>
    <dgm:cxn modelId="{33AFFC31-8A1B-45AF-A4DF-D822DC2023CC}" srcId="{DCE6CBD3-97D1-4A69-899B-93E42229D478}" destId="{4B7D316B-D0B4-49FD-B95D-54D9483426FB}" srcOrd="0" destOrd="0" parTransId="{BCED9DC6-0F32-4928-B7EC-19571C884E32}" sibTransId="{36577A67-0A8A-48C1-A17C-14393448DD92}"/>
    <dgm:cxn modelId="{5270AC3A-034F-4B95-ABB1-0F45DA84E7D7}" srcId="{4B7D316B-D0B4-49FD-B95D-54D9483426FB}" destId="{E542E0F3-997E-49D0-BAEA-3B196A45AF65}" srcOrd="0" destOrd="0" parTransId="{34898242-197B-4718-9D71-BAF61EADED5C}" sibTransId="{C1FAC823-184A-4590-AF9A-FD9ACDF2F65E}"/>
    <dgm:cxn modelId="{F1A3D85E-1C18-48BB-8ACC-DAB6C4FA4348}" srcId="{C965D421-5927-4107-95FA-3B11B7404AC1}" destId="{56C7B43B-DACA-4E03-BBE7-01D9D586F214}" srcOrd="1" destOrd="0" parTransId="{285E59F1-9758-4DBC-9CEF-82EE4D731BF3}" sibTransId="{1E7FBEE6-EDA2-4EA1-B256-CA123618E599}"/>
    <dgm:cxn modelId="{7E375F61-FA8E-442C-9BB4-40F5246D7B36}" type="presOf" srcId="{4B7D316B-D0B4-49FD-B95D-54D9483426FB}" destId="{7513E1D6-BF15-4832-A3F9-D1789FC68A20}" srcOrd="0" destOrd="0" presId="urn:microsoft.com/office/officeart/2005/8/layout/hProcess7"/>
    <dgm:cxn modelId="{77040B4B-DC94-44B3-A96A-6E55FAC0693F}" type="presOf" srcId="{E542E0F3-997E-49D0-BAEA-3B196A45AF65}" destId="{7513E1D6-BF15-4832-A3F9-D1789FC68A20}" srcOrd="0" destOrd="1" presId="urn:microsoft.com/office/officeart/2005/8/layout/hProcess7"/>
    <dgm:cxn modelId="{313CC16B-BD18-4A3B-9687-98BA821C1475}" srcId="{4B7D316B-D0B4-49FD-B95D-54D9483426FB}" destId="{903579A0-0D3E-4F93-A507-959AD243C539}" srcOrd="2" destOrd="0" parTransId="{65606FF2-5627-477B-8C16-9D4404D950E0}" sibTransId="{4F886500-F2D3-4B14-8A90-45A9587BBB32}"/>
    <dgm:cxn modelId="{B6E7EE50-A2D6-40DB-9E02-A086BDE909B2}" type="presOf" srcId="{2AF44776-32EE-4962-AFE4-6FC8419E8376}" destId="{EC595D3E-00EB-4B90-8303-DDA44B517C89}" srcOrd="0" destOrd="1" presId="urn:microsoft.com/office/officeart/2005/8/layout/hProcess7"/>
    <dgm:cxn modelId="{1943A278-D3B4-416D-9CAB-9285E0BC4EAB}" srcId="{DA1117AE-AB78-4D7B-9167-DBC5D985B543}" destId="{C965D421-5927-4107-95FA-3B11B7404AC1}" srcOrd="2" destOrd="0" parTransId="{752740A8-4918-4E84-AB91-B8BF359B21DF}" sibTransId="{AA3890D5-B3AA-4B5B-A926-A0DCA8A934EC}"/>
    <dgm:cxn modelId="{892B175A-547F-4526-9B7E-FB316046C0B4}" type="presOf" srcId="{56C7B43B-DACA-4E03-BBE7-01D9D586F214}" destId="{01EF1ECF-8415-41D0-A366-1C2289016FA6}" srcOrd="0" destOrd="1" presId="urn:microsoft.com/office/officeart/2005/8/layout/hProcess7"/>
    <dgm:cxn modelId="{125D087F-02CC-423D-806E-FD23672770B0}" srcId="{3989CD98-4A2F-4AA4-9054-ADA2E3ECBAAF}" destId="{16363A3C-AD69-4ABA-9DA0-BF6974AFE142}" srcOrd="2" destOrd="0" parTransId="{767AE2B7-F6B3-45E7-A95D-F7BAC50465D1}" sibTransId="{5170EA2B-57DC-49F1-BB10-FEFF35E0E4FC}"/>
    <dgm:cxn modelId="{E356DB98-A5B2-4B93-BB57-AE313C4CA263}" type="presOf" srcId="{DA1117AE-AB78-4D7B-9167-DBC5D985B543}" destId="{9689155A-407C-4015-BECE-BE16B2409F02}" srcOrd="0" destOrd="0" presId="urn:microsoft.com/office/officeart/2005/8/layout/hProcess7"/>
    <dgm:cxn modelId="{02E9B89B-F897-47FF-81CF-2ED6E5A36C79}" srcId="{3989CD98-4A2F-4AA4-9054-ADA2E3ECBAAF}" destId="{2AF44776-32EE-4962-AFE4-6FC8419E8376}" srcOrd="0" destOrd="0" parTransId="{17CDD853-D8C6-46EA-B96D-44D29BBD8ED5}" sibTransId="{1F073AA5-AB55-4ED5-9E07-2CF67BD6EF1F}"/>
    <dgm:cxn modelId="{F5D4C19D-8B03-4F85-99F6-9BE078DA3FC5}" type="presOf" srcId="{4CA26556-02BE-4E84-9119-D54B474E8A44}" destId="{E84FE57F-B6F8-4B03-BC95-EA2A5EDEB475}" srcOrd="0" destOrd="0" presId="urn:microsoft.com/office/officeart/2005/8/layout/hProcess7"/>
    <dgm:cxn modelId="{17EE449E-9F16-4A88-96D2-A9E865061348}" type="presOf" srcId="{514ED063-F085-4C05-83DC-AECD0EF6EBAB}" destId="{01EF1ECF-8415-41D0-A366-1C2289016FA6}" srcOrd="0" destOrd="0" presId="urn:microsoft.com/office/officeart/2005/8/layout/hProcess7"/>
    <dgm:cxn modelId="{469DE9AF-9D37-4CCA-8BBC-6D1CDED81282}" type="presOf" srcId="{3989CD98-4A2F-4AA4-9054-ADA2E3ECBAAF}" destId="{EC595D3E-00EB-4B90-8303-DDA44B517C89}" srcOrd="0" destOrd="0" presId="urn:microsoft.com/office/officeart/2005/8/layout/hProcess7"/>
    <dgm:cxn modelId="{B1F961C9-0808-44D4-A0D1-931447F46345}" type="presOf" srcId="{C04528C1-19C5-44BF-8FFC-46C8774E6366}" destId="{EC595D3E-00EB-4B90-8303-DDA44B517C89}" srcOrd="0" destOrd="2" presId="urn:microsoft.com/office/officeart/2005/8/layout/hProcess7"/>
    <dgm:cxn modelId="{6ED8E1CB-9784-4042-9592-F8E511F01BB0}" srcId="{DA1117AE-AB78-4D7B-9167-DBC5D985B543}" destId="{DCE6CBD3-97D1-4A69-899B-93E42229D478}" srcOrd="0" destOrd="0" parTransId="{231772A7-46A5-4530-AE20-8A90C1FA6899}" sibTransId="{ABF5BB44-B806-42CE-8DF0-9CF88F9304E0}"/>
    <dgm:cxn modelId="{5F7F46CF-C4E4-4D4D-BE5C-0248B1B49583}" srcId="{3989CD98-4A2F-4AA4-9054-ADA2E3ECBAAF}" destId="{C04528C1-19C5-44BF-8FFC-46C8774E6366}" srcOrd="1" destOrd="0" parTransId="{FBD86C4D-EEFF-43F4-8113-91C09E22C57C}" sibTransId="{3A3934C3-CE7C-407D-B072-EBA0E8E56050}"/>
    <dgm:cxn modelId="{8AA511D6-9BBF-4324-8453-A9F3BAE2F21F}" type="presOf" srcId="{C965D421-5927-4107-95FA-3B11B7404AC1}" destId="{F0675B55-9EE3-4CAC-AACB-63EA0551394C}" srcOrd="0" destOrd="0" presId="urn:microsoft.com/office/officeart/2005/8/layout/hProcess7"/>
    <dgm:cxn modelId="{524B86DF-23DB-403E-AE01-F246915E5BE1}" type="presOf" srcId="{4CA26556-02BE-4E84-9119-D54B474E8A44}" destId="{2D014AC5-133D-4498-A1D5-D644B00DE8FD}" srcOrd="1" destOrd="0" presId="urn:microsoft.com/office/officeart/2005/8/layout/hProcess7"/>
    <dgm:cxn modelId="{F26BE2F1-E8E0-4AEE-8925-0457678C314E}" srcId="{4B7D316B-D0B4-49FD-B95D-54D9483426FB}" destId="{C7D9C836-39C6-43F4-A229-DDF8D7C80A1C}" srcOrd="3" destOrd="0" parTransId="{D61D18B7-B429-448E-AAC9-01FA68987889}" sibTransId="{D22F3153-5520-4428-BC2B-E8344925B69F}"/>
    <dgm:cxn modelId="{E122ECF1-55C1-4428-83A1-97420C76BD4E}" srcId="{4B7D316B-D0B4-49FD-B95D-54D9483426FB}" destId="{F4C204B0-D8F2-40B4-9FC8-C72F2D664804}" srcOrd="1" destOrd="0" parTransId="{FB992040-D8C4-4C64-B58B-99AAE212B692}" sibTransId="{E03234DC-DFB0-42D5-A250-1BA3DF1858FB}"/>
    <dgm:cxn modelId="{500612F9-3410-401E-B5FD-A634235629AF}" type="presOf" srcId="{C7D9C836-39C6-43F4-A229-DDF8D7C80A1C}" destId="{7513E1D6-BF15-4832-A3F9-D1789FC68A20}" srcOrd="0" destOrd="4" presId="urn:microsoft.com/office/officeart/2005/8/layout/hProcess7"/>
    <dgm:cxn modelId="{AEE32BFB-3633-4502-BED9-979F37C1DB3A}" srcId="{4CA26556-02BE-4E84-9119-D54B474E8A44}" destId="{3989CD98-4A2F-4AA4-9054-ADA2E3ECBAAF}" srcOrd="0" destOrd="0" parTransId="{AB18B51E-CA91-43C3-8DB5-380152C2DF51}" sibTransId="{F263BCC8-D33F-4635-B97D-6882250576B7}"/>
    <dgm:cxn modelId="{26039089-7367-41E6-9418-A19E26BB9D2A}" type="presParOf" srcId="{9689155A-407C-4015-BECE-BE16B2409F02}" destId="{8B13A578-122E-4E54-B4B4-7074A34BEC00}" srcOrd="0" destOrd="0" presId="urn:microsoft.com/office/officeart/2005/8/layout/hProcess7"/>
    <dgm:cxn modelId="{ADA2CD4F-5023-468F-8837-34ED1C9C132A}" type="presParOf" srcId="{8B13A578-122E-4E54-B4B4-7074A34BEC00}" destId="{12157465-12F2-4AFD-87A1-88BFAF6E89EC}" srcOrd="0" destOrd="0" presId="urn:microsoft.com/office/officeart/2005/8/layout/hProcess7"/>
    <dgm:cxn modelId="{AAB85C90-5581-4CFE-A7F1-ABF759F41A32}" type="presParOf" srcId="{8B13A578-122E-4E54-B4B4-7074A34BEC00}" destId="{4C5B7E80-BFAC-4DA2-ABE8-F489A56D7126}" srcOrd="1" destOrd="0" presId="urn:microsoft.com/office/officeart/2005/8/layout/hProcess7"/>
    <dgm:cxn modelId="{B3443359-259E-4260-975E-BA0E5DF691BB}" type="presParOf" srcId="{8B13A578-122E-4E54-B4B4-7074A34BEC00}" destId="{7513E1D6-BF15-4832-A3F9-D1789FC68A20}" srcOrd="2" destOrd="0" presId="urn:microsoft.com/office/officeart/2005/8/layout/hProcess7"/>
    <dgm:cxn modelId="{AC4E840D-477B-4FB6-ACB8-ADAA60139C3C}" type="presParOf" srcId="{9689155A-407C-4015-BECE-BE16B2409F02}" destId="{9F450B23-52CA-48A4-9222-0E159D35C59A}" srcOrd="1" destOrd="0" presId="urn:microsoft.com/office/officeart/2005/8/layout/hProcess7"/>
    <dgm:cxn modelId="{0AFADF36-261A-4F51-A3B3-9938B2C59C62}" type="presParOf" srcId="{9689155A-407C-4015-BECE-BE16B2409F02}" destId="{7E38ECC2-4AE4-4930-9885-C15EDC84C870}" srcOrd="2" destOrd="0" presId="urn:microsoft.com/office/officeart/2005/8/layout/hProcess7"/>
    <dgm:cxn modelId="{96F1B3F4-709A-4D4D-965C-647EF20E8E6F}" type="presParOf" srcId="{7E38ECC2-4AE4-4930-9885-C15EDC84C870}" destId="{01988EED-48A2-4384-B04B-52212E5443EB}" srcOrd="0" destOrd="0" presId="urn:microsoft.com/office/officeart/2005/8/layout/hProcess7"/>
    <dgm:cxn modelId="{631CC954-B76B-41A1-8457-A34FF5CD9EC3}" type="presParOf" srcId="{7E38ECC2-4AE4-4930-9885-C15EDC84C870}" destId="{47EF6293-0534-48F5-B3E8-6EA93E10FE05}" srcOrd="1" destOrd="0" presId="urn:microsoft.com/office/officeart/2005/8/layout/hProcess7"/>
    <dgm:cxn modelId="{2F5F3C80-0426-4868-8686-797AB666CD4E}" type="presParOf" srcId="{7E38ECC2-4AE4-4930-9885-C15EDC84C870}" destId="{21618A5D-4F33-4833-8621-9FECD9FBD592}" srcOrd="2" destOrd="0" presId="urn:microsoft.com/office/officeart/2005/8/layout/hProcess7"/>
    <dgm:cxn modelId="{BB6BD6AC-4840-42BC-91B7-29D3173E8B8E}" type="presParOf" srcId="{9689155A-407C-4015-BECE-BE16B2409F02}" destId="{1C37ADDB-AD40-4EF4-ABC6-9AED0148A55B}" srcOrd="3" destOrd="0" presId="urn:microsoft.com/office/officeart/2005/8/layout/hProcess7"/>
    <dgm:cxn modelId="{A1EB624A-FC16-4B72-9891-013A6FDB7500}" type="presParOf" srcId="{9689155A-407C-4015-BECE-BE16B2409F02}" destId="{60E5CC0D-3BAC-4395-8ADD-981214058674}" srcOrd="4" destOrd="0" presId="urn:microsoft.com/office/officeart/2005/8/layout/hProcess7"/>
    <dgm:cxn modelId="{AFC5F8C0-49D0-4FED-935B-66AF465E3A2E}" type="presParOf" srcId="{60E5CC0D-3BAC-4395-8ADD-981214058674}" destId="{E84FE57F-B6F8-4B03-BC95-EA2A5EDEB475}" srcOrd="0" destOrd="0" presId="urn:microsoft.com/office/officeart/2005/8/layout/hProcess7"/>
    <dgm:cxn modelId="{EA818054-872D-41D5-99F5-ADE1A7ADB04F}" type="presParOf" srcId="{60E5CC0D-3BAC-4395-8ADD-981214058674}" destId="{2D014AC5-133D-4498-A1D5-D644B00DE8FD}" srcOrd="1" destOrd="0" presId="urn:microsoft.com/office/officeart/2005/8/layout/hProcess7"/>
    <dgm:cxn modelId="{88916A88-7471-4CB9-9970-CCD0B5AECA6F}" type="presParOf" srcId="{60E5CC0D-3BAC-4395-8ADD-981214058674}" destId="{EC595D3E-00EB-4B90-8303-DDA44B517C89}" srcOrd="2" destOrd="0" presId="urn:microsoft.com/office/officeart/2005/8/layout/hProcess7"/>
    <dgm:cxn modelId="{594F2F00-25BA-4AAA-82E9-5156DC548868}" type="presParOf" srcId="{9689155A-407C-4015-BECE-BE16B2409F02}" destId="{BD747E3E-1353-4877-BA01-10B16C000BE6}" srcOrd="5" destOrd="0" presId="urn:microsoft.com/office/officeart/2005/8/layout/hProcess7"/>
    <dgm:cxn modelId="{56F2E9DC-FB67-4281-A8FE-BB9F25DD9CFA}" type="presParOf" srcId="{9689155A-407C-4015-BECE-BE16B2409F02}" destId="{5B93289F-ED5E-424B-B545-B08101E7751D}" srcOrd="6" destOrd="0" presId="urn:microsoft.com/office/officeart/2005/8/layout/hProcess7"/>
    <dgm:cxn modelId="{1BF7387F-02BF-4E2E-8EBF-84F144131113}" type="presParOf" srcId="{5B93289F-ED5E-424B-B545-B08101E7751D}" destId="{B9A1C2BF-ACF5-46CE-BF4D-71CADE254C98}" srcOrd="0" destOrd="0" presId="urn:microsoft.com/office/officeart/2005/8/layout/hProcess7"/>
    <dgm:cxn modelId="{D89A4422-ED6D-4AB1-B32F-EC1D53C7482A}" type="presParOf" srcId="{5B93289F-ED5E-424B-B545-B08101E7751D}" destId="{2AFDCDCE-C0FC-41DB-9ACE-227BB0170E1B}" srcOrd="1" destOrd="0" presId="urn:microsoft.com/office/officeart/2005/8/layout/hProcess7"/>
    <dgm:cxn modelId="{16C77012-82F8-4F69-ACD9-B64F19E9D7C8}" type="presParOf" srcId="{5B93289F-ED5E-424B-B545-B08101E7751D}" destId="{AE8C700B-7E77-4839-8580-DA40724E065F}" srcOrd="2" destOrd="0" presId="urn:microsoft.com/office/officeart/2005/8/layout/hProcess7"/>
    <dgm:cxn modelId="{022FE2A8-5C3F-4EDE-A81C-1CEEC113E9A9}" type="presParOf" srcId="{9689155A-407C-4015-BECE-BE16B2409F02}" destId="{B0B55F64-F27F-4C16-B647-35D640841F36}" srcOrd="7" destOrd="0" presId="urn:microsoft.com/office/officeart/2005/8/layout/hProcess7"/>
    <dgm:cxn modelId="{7AD0B3E8-CA4B-4775-9169-7F870E5FE182}" type="presParOf" srcId="{9689155A-407C-4015-BECE-BE16B2409F02}" destId="{ACFD3F23-8EA3-4D24-BF8E-0154F7BFA264}" srcOrd="8" destOrd="0" presId="urn:microsoft.com/office/officeart/2005/8/layout/hProcess7"/>
    <dgm:cxn modelId="{FED75D71-5673-42FC-9669-DCB346CD3471}" type="presParOf" srcId="{ACFD3F23-8EA3-4D24-BF8E-0154F7BFA264}" destId="{F0675B55-9EE3-4CAC-AACB-63EA0551394C}" srcOrd="0" destOrd="0" presId="urn:microsoft.com/office/officeart/2005/8/layout/hProcess7"/>
    <dgm:cxn modelId="{081FE338-8DFA-4663-89AF-A58FBA54A686}" type="presParOf" srcId="{ACFD3F23-8EA3-4D24-BF8E-0154F7BFA264}" destId="{46991C18-7779-46AC-A8FD-231C52A8FE3E}" srcOrd="1" destOrd="0" presId="urn:microsoft.com/office/officeart/2005/8/layout/hProcess7"/>
    <dgm:cxn modelId="{0B96A9CD-C772-4C19-860F-02A2FC94176D}" type="presParOf" srcId="{ACFD3F23-8EA3-4D24-BF8E-0154F7BFA264}" destId="{01EF1ECF-8415-41D0-A366-1C2289016FA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1117AE-AB78-4D7B-9167-DBC5D985B543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E6CBD3-97D1-4A69-899B-93E42229D478}">
      <dgm:prSet phldrT="[Text]"/>
      <dgm:spPr>
        <a:noFill/>
        <a:ln>
          <a:noFill/>
        </a:ln>
      </dgm:spPr>
      <dgm:t>
        <a:bodyPr/>
        <a:lstStyle/>
        <a:p>
          <a:r>
            <a:rPr lang="en-US" dirty="0"/>
            <a:t> </a:t>
          </a:r>
        </a:p>
      </dgm:t>
    </dgm:pt>
    <dgm:pt modelId="{231772A7-46A5-4530-AE20-8A90C1FA6899}" type="parTrans" cxnId="{6ED8E1CB-9784-4042-9592-F8E511F01BB0}">
      <dgm:prSet/>
      <dgm:spPr/>
      <dgm:t>
        <a:bodyPr/>
        <a:lstStyle/>
        <a:p>
          <a:endParaRPr lang="en-US"/>
        </a:p>
      </dgm:t>
    </dgm:pt>
    <dgm:pt modelId="{ABF5BB44-B806-42CE-8DF0-9CF88F9304E0}" type="sibTrans" cxnId="{6ED8E1CB-9784-4042-9592-F8E511F01BB0}">
      <dgm:prSet/>
      <dgm:spPr/>
      <dgm:t>
        <a:bodyPr/>
        <a:lstStyle/>
        <a:p>
          <a:endParaRPr lang="en-US"/>
        </a:p>
      </dgm:t>
    </dgm:pt>
    <dgm:pt modelId="{4B7D316B-D0B4-49FD-B95D-54D9483426FB}">
      <dgm:prSet phldrT="[Text]"/>
      <dgm:spPr/>
      <dgm:t>
        <a:bodyPr/>
        <a:lstStyle/>
        <a:p>
          <a:pPr>
            <a:buNone/>
          </a:pPr>
          <a:endParaRPr lang="en-US" dirty="0"/>
        </a:p>
      </dgm:t>
    </dgm:pt>
    <dgm:pt modelId="{BCED9DC6-0F32-4928-B7EC-19571C884E32}" type="parTrans" cxnId="{33AFFC31-8A1B-45AF-A4DF-D822DC2023CC}">
      <dgm:prSet/>
      <dgm:spPr/>
      <dgm:t>
        <a:bodyPr/>
        <a:lstStyle/>
        <a:p>
          <a:endParaRPr lang="en-US"/>
        </a:p>
      </dgm:t>
    </dgm:pt>
    <dgm:pt modelId="{36577A67-0A8A-48C1-A17C-14393448DD92}" type="sibTrans" cxnId="{33AFFC31-8A1B-45AF-A4DF-D822DC2023CC}">
      <dgm:prSet/>
      <dgm:spPr/>
      <dgm:t>
        <a:bodyPr/>
        <a:lstStyle/>
        <a:p>
          <a:endParaRPr lang="en-US"/>
        </a:p>
      </dgm:t>
    </dgm:pt>
    <dgm:pt modelId="{4CA26556-02BE-4E84-9119-D54B474E8A44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267F0C97-8DDA-4B82-A7B8-72B7CBF75E0E}" type="parTrans" cxnId="{717B0F0F-2739-4D96-9651-59C6F689022C}">
      <dgm:prSet/>
      <dgm:spPr/>
      <dgm:t>
        <a:bodyPr/>
        <a:lstStyle/>
        <a:p>
          <a:endParaRPr lang="en-US"/>
        </a:p>
      </dgm:t>
    </dgm:pt>
    <dgm:pt modelId="{C02971F0-FB10-4DD3-BC9B-152549BD7DAD}" type="sibTrans" cxnId="{717B0F0F-2739-4D96-9651-59C6F689022C}">
      <dgm:prSet/>
      <dgm:spPr/>
      <dgm:t>
        <a:bodyPr/>
        <a:lstStyle/>
        <a:p>
          <a:endParaRPr lang="en-US"/>
        </a:p>
      </dgm:t>
    </dgm:pt>
    <dgm:pt modelId="{3989CD98-4A2F-4AA4-9054-ADA2E3ECBAAF}">
      <dgm:prSet phldrT="[Text]"/>
      <dgm:spPr/>
      <dgm:t>
        <a:bodyPr/>
        <a:lstStyle/>
        <a:p>
          <a:r>
            <a:rPr lang="en-US" dirty="0"/>
            <a:t>Mitigations</a:t>
          </a:r>
        </a:p>
      </dgm:t>
    </dgm:pt>
    <dgm:pt modelId="{AB18B51E-CA91-43C3-8DB5-380152C2DF51}" type="parTrans" cxnId="{AEE32BFB-3633-4502-BED9-979F37C1DB3A}">
      <dgm:prSet/>
      <dgm:spPr/>
      <dgm:t>
        <a:bodyPr/>
        <a:lstStyle/>
        <a:p>
          <a:endParaRPr lang="en-US"/>
        </a:p>
      </dgm:t>
    </dgm:pt>
    <dgm:pt modelId="{F263BCC8-D33F-4635-B97D-6882250576B7}" type="sibTrans" cxnId="{AEE32BFB-3633-4502-BED9-979F37C1DB3A}">
      <dgm:prSet/>
      <dgm:spPr/>
      <dgm:t>
        <a:bodyPr/>
        <a:lstStyle/>
        <a:p>
          <a:endParaRPr lang="en-US"/>
        </a:p>
      </dgm:t>
    </dgm:pt>
    <dgm:pt modelId="{C965D421-5927-4107-95FA-3B11B7404AC1}">
      <dgm:prSet phldrT="[Text]"/>
      <dgm:spPr>
        <a:noFill/>
        <a:ln>
          <a:noFill/>
        </a:ln>
      </dgm:spPr>
      <dgm:t>
        <a:bodyPr/>
        <a:lstStyle/>
        <a:p>
          <a:r>
            <a:rPr lang="en-US" dirty="0"/>
            <a:t> </a:t>
          </a:r>
        </a:p>
      </dgm:t>
    </dgm:pt>
    <dgm:pt modelId="{752740A8-4918-4E84-AB91-B8BF359B21DF}" type="parTrans" cxnId="{1943A278-D3B4-416D-9CAB-9285E0BC4EAB}">
      <dgm:prSet/>
      <dgm:spPr/>
      <dgm:t>
        <a:bodyPr/>
        <a:lstStyle/>
        <a:p>
          <a:endParaRPr lang="en-US"/>
        </a:p>
      </dgm:t>
    </dgm:pt>
    <dgm:pt modelId="{AA3890D5-B3AA-4B5B-A926-A0DCA8A934EC}" type="sibTrans" cxnId="{1943A278-D3B4-416D-9CAB-9285E0BC4EAB}">
      <dgm:prSet/>
      <dgm:spPr/>
      <dgm:t>
        <a:bodyPr/>
        <a:lstStyle/>
        <a:p>
          <a:endParaRPr lang="en-US"/>
        </a:p>
      </dgm:t>
    </dgm:pt>
    <dgm:pt modelId="{514ED063-F085-4C05-83DC-AECD0EF6EBAB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9EE5462A-D6ED-4E43-8744-3949AE7639B2}" type="parTrans" cxnId="{DF2F922D-5FBD-4D14-87A2-344042808993}">
      <dgm:prSet/>
      <dgm:spPr/>
      <dgm:t>
        <a:bodyPr/>
        <a:lstStyle/>
        <a:p>
          <a:endParaRPr lang="en-US"/>
        </a:p>
      </dgm:t>
    </dgm:pt>
    <dgm:pt modelId="{F37A1242-338F-4D5F-B282-98E256CF5BCC}" type="sibTrans" cxnId="{DF2F922D-5FBD-4D14-87A2-344042808993}">
      <dgm:prSet/>
      <dgm:spPr/>
      <dgm:t>
        <a:bodyPr/>
        <a:lstStyle/>
        <a:p>
          <a:endParaRPr lang="en-US"/>
        </a:p>
      </dgm:t>
    </dgm:pt>
    <dgm:pt modelId="{2AF44776-32EE-4962-AFE4-6FC8419E8376}">
      <dgm:prSet phldrT="[Text]"/>
      <dgm:spPr/>
      <dgm:t>
        <a:bodyPr/>
        <a:lstStyle/>
        <a:p>
          <a:r>
            <a:rPr lang="en-US" dirty="0"/>
            <a:t>Processes</a:t>
          </a:r>
        </a:p>
      </dgm:t>
    </dgm:pt>
    <dgm:pt modelId="{17CDD853-D8C6-46EA-B96D-44D29BBD8ED5}" type="parTrans" cxnId="{02E9B89B-F897-47FF-81CF-2ED6E5A36C79}">
      <dgm:prSet/>
      <dgm:spPr/>
      <dgm:t>
        <a:bodyPr/>
        <a:lstStyle/>
        <a:p>
          <a:endParaRPr lang="en-US"/>
        </a:p>
      </dgm:t>
    </dgm:pt>
    <dgm:pt modelId="{1F073AA5-AB55-4ED5-9E07-2CF67BD6EF1F}" type="sibTrans" cxnId="{02E9B89B-F897-47FF-81CF-2ED6E5A36C79}">
      <dgm:prSet/>
      <dgm:spPr/>
      <dgm:t>
        <a:bodyPr/>
        <a:lstStyle/>
        <a:p>
          <a:endParaRPr lang="en-US"/>
        </a:p>
      </dgm:t>
    </dgm:pt>
    <dgm:pt modelId="{C04528C1-19C5-44BF-8FFC-46C8774E6366}">
      <dgm:prSet phldrT="[Text]"/>
      <dgm:spPr/>
      <dgm:t>
        <a:bodyPr/>
        <a:lstStyle/>
        <a:p>
          <a:r>
            <a:rPr lang="en-US" dirty="0"/>
            <a:t>Training</a:t>
          </a:r>
        </a:p>
      </dgm:t>
    </dgm:pt>
    <dgm:pt modelId="{FBD86C4D-EEFF-43F4-8113-91C09E22C57C}" type="parTrans" cxnId="{5F7F46CF-C4E4-4D4D-BE5C-0248B1B49583}">
      <dgm:prSet/>
      <dgm:spPr/>
      <dgm:t>
        <a:bodyPr/>
        <a:lstStyle/>
        <a:p>
          <a:endParaRPr lang="en-US"/>
        </a:p>
      </dgm:t>
    </dgm:pt>
    <dgm:pt modelId="{3A3934C3-CE7C-407D-B072-EBA0E8E56050}" type="sibTrans" cxnId="{5F7F46CF-C4E4-4D4D-BE5C-0248B1B49583}">
      <dgm:prSet/>
      <dgm:spPr/>
      <dgm:t>
        <a:bodyPr/>
        <a:lstStyle/>
        <a:p>
          <a:endParaRPr lang="en-US"/>
        </a:p>
      </dgm:t>
    </dgm:pt>
    <dgm:pt modelId="{56C7B43B-DACA-4E03-BBE7-01D9D586F214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285E59F1-9758-4DBC-9CEF-82EE4D731BF3}" type="parTrans" cxnId="{F1A3D85E-1C18-48BB-8ACC-DAB6C4FA4348}">
      <dgm:prSet/>
      <dgm:spPr/>
      <dgm:t>
        <a:bodyPr/>
        <a:lstStyle/>
        <a:p>
          <a:endParaRPr lang="en-US"/>
        </a:p>
      </dgm:t>
    </dgm:pt>
    <dgm:pt modelId="{1E7FBEE6-EDA2-4EA1-B256-CA123618E599}" type="sibTrans" cxnId="{F1A3D85E-1C18-48BB-8ACC-DAB6C4FA4348}">
      <dgm:prSet/>
      <dgm:spPr/>
      <dgm:t>
        <a:bodyPr/>
        <a:lstStyle/>
        <a:p>
          <a:endParaRPr lang="en-US"/>
        </a:p>
      </dgm:t>
    </dgm:pt>
    <dgm:pt modelId="{16363A3C-AD69-4ABA-9DA0-BF6974AFE142}">
      <dgm:prSet phldrT="[Text]"/>
      <dgm:spPr/>
      <dgm:t>
        <a:bodyPr/>
        <a:lstStyle/>
        <a:p>
          <a:r>
            <a:rPr lang="en-US" dirty="0"/>
            <a:t>Physical plant</a:t>
          </a:r>
        </a:p>
      </dgm:t>
    </dgm:pt>
    <dgm:pt modelId="{767AE2B7-F6B3-45E7-A95D-F7BAC50465D1}" type="parTrans" cxnId="{125D087F-02CC-423D-806E-FD23672770B0}">
      <dgm:prSet/>
      <dgm:spPr/>
      <dgm:t>
        <a:bodyPr/>
        <a:lstStyle/>
        <a:p>
          <a:endParaRPr lang="en-US"/>
        </a:p>
      </dgm:t>
    </dgm:pt>
    <dgm:pt modelId="{5170EA2B-57DC-49F1-BB10-FEFF35E0E4FC}" type="sibTrans" cxnId="{125D087F-02CC-423D-806E-FD23672770B0}">
      <dgm:prSet/>
      <dgm:spPr/>
      <dgm:t>
        <a:bodyPr/>
        <a:lstStyle/>
        <a:p>
          <a:endParaRPr lang="en-US"/>
        </a:p>
      </dgm:t>
    </dgm:pt>
    <dgm:pt modelId="{0C0B5DF1-D5F4-4CF7-BE8E-BED0ABFE4DCE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B790E0A6-EDCC-49EC-9BD0-E53444A36022}" type="sibTrans" cxnId="{22F3DE34-EF84-4D8B-BE88-AAA38BABB6CF}">
      <dgm:prSet/>
      <dgm:spPr/>
      <dgm:t>
        <a:bodyPr/>
        <a:lstStyle/>
        <a:p>
          <a:endParaRPr lang="en-US"/>
        </a:p>
      </dgm:t>
    </dgm:pt>
    <dgm:pt modelId="{7CA7BF59-0858-4AF4-996F-534AAEC569AC}" type="parTrans" cxnId="{22F3DE34-EF84-4D8B-BE88-AAA38BABB6CF}">
      <dgm:prSet/>
      <dgm:spPr/>
      <dgm:t>
        <a:bodyPr/>
        <a:lstStyle/>
        <a:p>
          <a:endParaRPr lang="en-US"/>
        </a:p>
      </dgm:t>
    </dgm:pt>
    <dgm:pt modelId="{230FF170-563E-4423-997D-431412ED496B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61E93485-D768-414B-9AF8-E8C94403C855}" type="sibTrans" cxnId="{D9BC8BFB-DB54-41DB-9B48-22EBC2A70561}">
      <dgm:prSet/>
      <dgm:spPr/>
      <dgm:t>
        <a:bodyPr/>
        <a:lstStyle/>
        <a:p>
          <a:endParaRPr lang="en-US"/>
        </a:p>
      </dgm:t>
    </dgm:pt>
    <dgm:pt modelId="{710E5DD3-F4EC-46EC-95D5-F1322DC579AD}" type="parTrans" cxnId="{D9BC8BFB-DB54-41DB-9B48-22EBC2A70561}">
      <dgm:prSet/>
      <dgm:spPr/>
      <dgm:t>
        <a:bodyPr/>
        <a:lstStyle/>
        <a:p>
          <a:endParaRPr lang="en-US"/>
        </a:p>
      </dgm:t>
    </dgm:pt>
    <dgm:pt modelId="{9689155A-407C-4015-BECE-BE16B2409F02}" type="pres">
      <dgm:prSet presAssocID="{DA1117AE-AB78-4D7B-9167-DBC5D985B543}" presName="Name0" presStyleCnt="0">
        <dgm:presLayoutVars>
          <dgm:dir/>
          <dgm:animLvl val="lvl"/>
          <dgm:resizeHandles val="exact"/>
        </dgm:presLayoutVars>
      </dgm:prSet>
      <dgm:spPr/>
    </dgm:pt>
    <dgm:pt modelId="{8B13A578-122E-4E54-B4B4-7074A34BEC00}" type="pres">
      <dgm:prSet presAssocID="{DCE6CBD3-97D1-4A69-899B-93E42229D478}" presName="compositeNode" presStyleCnt="0">
        <dgm:presLayoutVars>
          <dgm:bulletEnabled val="1"/>
        </dgm:presLayoutVars>
      </dgm:prSet>
      <dgm:spPr/>
    </dgm:pt>
    <dgm:pt modelId="{12157465-12F2-4AFD-87A1-88BFAF6E89EC}" type="pres">
      <dgm:prSet presAssocID="{DCE6CBD3-97D1-4A69-899B-93E42229D478}" presName="bgRect" presStyleLbl="node1" presStyleIdx="0" presStyleCnt="3"/>
      <dgm:spPr/>
    </dgm:pt>
    <dgm:pt modelId="{4C5B7E80-BFAC-4DA2-ABE8-F489A56D7126}" type="pres">
      <dgm:prSet presAssocID="{DCE6CBD3-97D1-4A69-899B-93E42229D47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7513E1D6-BF15-4832-A3F9-D1789FC68A20}" type="pres">
      <dgm:prSet presAssocID="{DCE6CBD3-97D1-4A69-899B-93E42229D478}" presName="childNode" presStyleLbl="node1" presStyleIdx="0" presStyleCnt="3">
        <dgm:presLayoutVars>
          <dgm:bulletEnabled val="1"/>
        </dgm:presLayoutVars>
      </dgm:prSet>
      <dgm:spPr/>
    </dgm:pt>
    <dgm:pt modelId="{9F450B23-52CA-48A4-9222-0E159D35C59A}" type="pres">
      <dgm:prSet presAssocID="{ABF5BB44-B806-42CE-8DF0-9CF88F9304E0}" presName="hSp" presStyleCnt="0"/>
      <dgm:spPr/>
    </dgm:pt>
    <dgm:pt modelId="{7E38ECC2-4AE4-4930-9885-C15EDC84C870}" type="pres">
      <dgm:prSet presAssocID="{ABF5BB44-B806-42CE-8DF0-9CF88F9304E0}" presName="vProcSp" presStyleCnt="0"/>
      <dgm:spPr/>
    </dgm:pt>
    <dgm:pt modelId="{01988EED-48A2-4384-B04B-52212E5443EB}" type="pres">
      <dgm:prSet presAssocID="{ABF5BB44-B806-42CE-8DF0-9CF88F9304E0}" presName="vSp1" presStyleCnt="0"/>
      <dgm:spPr/>
    </dgm:pt>
    <dgm:pt modelId="{47EF6293-0534-48F5-B3E8-6EA93E10FE05}" type="pres">
      <dgm:prSet presAssocID="{ABF5BB44-B806-42CE-8DF0-9CF88F9304E0}" presName="simulatedConn" presStyleLbl="solidFgAcc1" presStyleIdx="0" presStyleCnt="2" custAng="1898257" custLinFactY="-378023" custLinFactNeighborX="-44525" custLinFactNeighborY="-400000"/>
      <dgm:spPr/>
    </dgm:pt>
    <dgm:pt modelId="{21618A5D-4F33-4833-8621-9FECD9FBD592}" type="pres">
      <dgm:prSet presAssocID="{ABF5BB44-B806-42CE-8DF0-9CF88F9304E0}" presName="vSp2" presStyleCnt="0"/>
      <dgm:spPr/>
    </dgm:pt>
    <dgm:pt modelId="{1C37ADDB-AD40-4EF4-ABC6-9AED0148A55B}" type="pres">
      <dgm:prSet presAssocID="{ABF5BB44-B806-42CE-8DF0-9CF88F9304E0}" presName="sibTrans" presStyleCnt="0"/>
      <dgm:spPr/>
    </dgm:pt>
    <dgm:pt modelId="{60E5CC0D-3BAC-4395-8ADD-981214058674}" type="pres">
      <dgm:prSet presAssocID="{4CA26556-02BE-4E84-9119-D54B474E8A44}" presName="compositeNode" presStyleCnt="0">
        <dgm:presLayoutVars>
          <dgm:bulletEnabled val="1"/>
        </dgm:presLayoutVars>
      </dgm:prSet>
      <dgm:spPr/>
    </dgm:pt>
    <dgm:pt modelId="{E84FE57F-B6F8-4B03-BC95-EA2A5EDEB475}" type="pres">
      <dgm:prSet presAssocID="{4CA26556-02BE-4E84-9119-D54B474E8A44}" presName="bgRect" presStyleLbl="node1" presStyleIdx="1" presStyleCnt="3" custLinFactNeighborX="-1670" custLinFactNeighborY="73662"/>
      <dgm:spPr/>
    </dgm:pt>
    <dgm:pt modelId="{2D014AC5-133D-4498-A1D5-D644B00DE8FD}" type="pres">
      <dgm:prSet presAssocID="{4CA26556-02BE-4E84-9119-D54B474E8A4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C595D3E-00EB-4B90-8303-DDA44B517C89}" type="pres">
      <dgm:prSet presAssocID="{4CA26556-02BE-4E84-9119-D54B474E8A44}" presName="childNode" presStyleLbl="node1" presStyleIdx="1" presStyleCnt="3">
        <dgm:presLayoutVars>
          <dgm:bulletEnabled val="1"/>
        </dgm:presLayoutVars>
      </dgm:prSet>
      <dgm:spPr/>
    </dgm:pt>
    <dgm:pt modelId="{BD747E3E-1353-4877-BA01-10B16C000BE6}" type="pres">
      <dgm:prSet presAssocID="{C02971F0-FB10-4DD3-BC9B-152549BD7DAD}" presName="hSp" presStyleCnt="0"/>
      <dgm:spPr/>
    </dgm:pt>
    <dgm:pt modelId="{5B93289F-ED5E-424B-B545-B08101E7751D}" type="pres">
      <dgm:prSet presAssocID="{C02971F0-FB10-4DD3-BC9B-152549BD7DAD}" presName="vProcSp" presStyleCnt="0"/>
      <dgm:spPr/>
    </dgm:pt>
    <dgm:pt modelId="{B9A1C2BF-ACF5-46CE-BF4D-71CADE254C98}" type="pres">
      <dgm:prSet presAssocID="{C02971F0-FB10-4DD3-BC9B-152549BD7DAD}" presName="vSp1" presStyleCnt="0"/>
      <dgm:spPr/>
    </dgm:pt>
    <dgm:pt modelId="{2AFDCDCE-C0FC-41DB-9ACE-227BB0170E1B}" type="pres">
      <dgm:prSet presAssocID="{C02971F0-FB10-4DD3-BC9B-152549BD7DAD}" presName="simulatedConn" presStyleLbl="solidFgAcc1" presStyleIdx="1" presStyleCnt="2"/>
      <dgm:spPr>
        <a:noFill/>
        <a:ln>
          <a:noFill/>
        </a:ln>
      </dgm:spPr>
    </dgm:pt>
    <dgm:pt modelId="{AE8C700B-7E77-4839-8580-DA40724E065F}" type="pres">
      <dgm:prSet presAssocID="{C02971F0-FB10-4DD3-BC9B-152549BD7DAD}" presName="vSp2" presStyleCnt="0"/>
      <dgm:spPr/>
    </dgm:pt>
    <dgm:pt modelId="{B0B55F64-F27F-4C16-B647-35D640841F36}" type="pres">
      <dgm:prSet presAssocID="{C02971F0-FB10-4DD3-BC9B-152549BD7DAD}" presName="sibTrans" presStyleCnt="0"/>
      <dgm:spPr/>
    </dgm:pt>
    <dgm:pt modelId="{ACFD3F23-8EA3-4D24-BF8E-0154F7BFA264}" type="pres">
      <dgm:prSet presAssocID="{C965D421-5927-4107-95FA-3B11B7404AC1}" presName="compositeNode" presStyleCnt="0">
        <dgm:presLayoutVars>
          <dgm:bulletEnabled val="1"/>
        </dgm:presLayoutVars>
      </dgm:prSet>
      <dgm:spPr/>
    </dgm:pt>
    <dgm:pt modelId="{F0675B55-9EE3-4CAC-AACB-63EA0551394C}" type="pres">
      <dgm:prSet presAssocID="{C965D421-5927-4107-95FA-3B11B7404AC1}" presName="bgRect" presStyleLbl="node1" presStyleIdx="2" presStyleCnt="3" custScaleX="84569" custScaleY="90945"/>
      <dgm:spPr/>
    </dgm:pt>
    <dgm:pt modelId="{46991C18-7779-46AC-A8FD-231C52A8FE3E}" type="pres">
      <dgm:prSet presAssocID="{C965D421-5927-4107-95FA-3B11B7404AC1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01EF1ECF-8415-41D0-A366-1C2289016FA6}" type="pres">
      <dgm:prSet presAssocID="{C965D421-5927-4107-95FA-3B11B7404AC1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A41BA0E-F335-4AF8-805D-3424854BAE15}" type="presOf" srcId="{DCE6CBD3-97D1-4A69-899B-93E42229D478}" destId="{12157465-12F2-4AFD-87A1-88BFAF6E89EC}" srcOrd="0" destOrd="0" presId="urn:microsoft.com/office/officeart/2005/8/layout/hProcess7"/>
    <dgm:cxn modelId="{717B0F0F-2739-4D96-9651-59C6F689022C}" srcId="{DA1117AE-AB78-4D7B-9167-DBC5D985B543}" destId="{4CA26556-02BE-4E84-9119-D54B474E8A44}" srcOrd="1" destOrd="0" parTransId="{267F0C97-8DDA-4B82-A7B8-72B7CBF75E0E}" sibTransId="{C02971F0-FB10-4DD3-BC9B-152549BD7DAD}"/>
    <dgm:cxn modelId="{F312C00F-3A5F-411D-B1BC-003BEE8107F0}" type="presOf" srcId="{C965D421-5927-4107-95FA-3B11B7404AC1}" destId="{46991C18-7779-46AC-A8FD-231C52A8FE3E}" srcOrd="1" destOrd="0" presId="urn:microsoft.com/office/officeart/2005/8/layout/hProcess7"/>
    <dgm:cxn modelId="{541FB71E-9905-4624-81C3-7F483A120809}" type="presOf" srcId="{16363A3C-AD69-4ABA-9DA0-BF6974AFE142}" destId="{EC595D3E-00EB-4B90-8303-DDA44B517C89}" srcOrd="0" destOrd="3" presId="urn:microsoft.com/office/officeart/2005/8/layout/hProcess7"/>
    <dgm:cxn modelId="{20ECE31E-4444-4567-BAD1-A85317F11ECB}" type="presOf" srcId="{230FF170-563E-4423-997D-431412ED496B}" destId="{01EF1ECF-8415-41D0-A366-1C2289016FA6}" srcOrd="0" destOrd="3" presId="urn:microsoft.com/office/officeart/2005/8/layout/hProcess7"/>
    <dgm:cxn modelId="{BE721D24-E292-4915-8455-A5EEC5506E2F}" type="presOf" srcId="{DCE6CBD3-97D1-4A69-899B-93E42229D478}" destId="{4C5B7E80-BFAC-4DA2-ABE8-F489A56D7126}" srcOrd="1" destOrd="0" presId="urn:microsoft.com/office/officeart/2005/8/layout/hProcess7"/>
    <dgm:cxn modelId="{DF2F922D-5FBD-4D14-87A2-344042808993}" srcId="{C965D421-5927-4107-95FA-3B11B7404AC1}" destId="{514ED063-F085-4C05-83DC-AECD0EF6EBAB}" srcOrd="0" destOrd="0" parTransId="{9EE5462A-D6ED-4E43-8744-3949AE7639B2}" sibTransId="{F37A1242-338F-4D5F-B282-98E256CF5BCC}"/>
    <dgm:cxn modelId="{33AFFC31-8A1B-45AF-A4DF-D822DC2023CC}" srcId="{DCE6CBD3-97D1-4A69-899B-93E42229D478}" destId="{4B7D316B-D0B4-49FD-B95D-54D9483426FB}" srcOrd="0" destOrd="0" parTransId="{BCED9DC6-0F32-4928-B7EC-19571C884E32}" sibTransId="{36577A67-0A8A-48C1-A17C-14393448DD92}"/>
    <dgm:cxn modelId="{22F3DE34-EF84-4D8B-BE88-AAA38BABB6CF}" srcId="{514ED063-F085-4C05-83DC-AECD0EF6EBAB}" destId="{0C0B5DF1-D5F4-4CF7-BE8E-BED0ABFE4DCE}" srcOrd="1" destOrd="0" parTransId="{7CA7BF59-0858-4AF4-996F-534AAEC569AC}" sibTransId="{B790E0A6-EDCC-49EC-9BD0-E53444A36022}"/>
    <dgm:cxn modelId="{F1A3D85E-1C18-48BB-8ACC-DAB6C4FA4348}" srcId="{514ED063-F085-4C05-83DC-AECD0EF6EBAB}" destId="{56C7B43B-DACA-4E03-BBE7-01D9D586F214}" srcOrd="0" destOrd="0" parTransId="{285E59F1-9758-4DBC-9CEF-82EE4D731BF3}" sibTransId="{1E7FBEE6-EDA2-4EA1-B256-CA123618E599}"/>
    <dgm:cxn modelId="{7E375F61-FA8E-442C-9BB4-40F5246D7B36}" type="presOf" srcId="{4B7D316B-D0B4-49FD-B95D-54D9483426FB}" destId="{7513E1D6-BF15-4832-A3F9-D1789FC68A20}" srcOrd="0" destOrd="0" presId="urn:microsoft.com/office/officeart/2005/8/layout/hProcess7"/>
    <dgm:cxn modelId="{B6E7EE50-A2D6-40DB-9E02-A086BDE909B2}" type="presOf" srcId="{2AF44776-32EE-4962-AFE4-6FC8419E8376}" destId="{EC595D3E-00EB-4B90-8303-DDA44B517C89}" srcOrd="0" destOrd="1" presId="urn:microsoft.com/office/officeart/2005/8/layout/hProcess7"/>
    <dgm:cxn modelId="{CEF28D57-BABA-467F-A770-78D87690338F}" type="presOf" srcId="{0C0B5DF1-D5F4-4CF7-BE8E-BED0ABFE4DCE}" destId="{01EF1ECF-8415-41D0-A366-1C2289016FA6}" srcOrd="0" destOrd="2" presId="urn:microsoft.com/office/officeart/2005/8/layout/hProcess7"/>
    <dgm:cxn modelId="{1943A278-D3B4-416D-9CAB-9285E0BC4EAB}" srcId="{DA1117AE-AB78-4D7B-9167-DBC5D985B543}" destId="{C965D421-5927-4107-95FA-3B11B7404AC1}" srcOrd="2" destOrd="0" parTransId="{752740A8-4918-4E84-AB91-B8BF359B21DF}" sibTransId="{AA3890D5-B3AA-4B5B-A926-A0DCA8A934EC}"/>
    <dgm:cxn modelId="{892B175A-547F-4526-9B7E-FB316046C0B4}" type="presOf" srcId="{56C7B43B-DACA-4E03-BBE7-01D9D586F214}" destId="{01EF1ECF-8415-41D0-A366-1C2289016FA6}" srcOrd="0" destOrd="1" presId="urn:microsoft.com/office/officeart/2005/8/layout/hProcess7"/>
    <dgm:cxn modelId="{125D087F-02CC-423D-806E-FD23672770B0}" srcId="{3989CD98-4A2F-4AA4-9054-ADA2E3ECBAAF}" destId="{16363A3C-AD69-4ABA-9DA0-BF6974AFE142}" srcOrd="2" destOrd="0" parTransId="{767AE2B7-F6B3-45E7-A95D-F7BAC50465D1}" sibTransId="{5170EA2B-57DC-49F1-BB10-FEFF35E0E4FC}"/>
    <dgm:cxn modelId="{E356DB98-A5B2-4B93-BB57-AE313C4CA263}" type="presOf" srcId="{DA1117AE-AB78-4D7B-9167-DBC5D985B543}" destId="{9689155A-407C-4015-BECE-BE16B2409F02}" srcOrd="0" destOrd="0" presId="urn:microsoft.com/office/officeart/2005/8/layout/hProcess7"/>
    <dgm:cxn modelId="{02E9B89B-F897-47FF-81CF-2ED6E5A36C79}" srcId="{3989CD98-4A2F-4AA4-9054-ADA2E3ECBAAF}" destId="{2AF44776-32EE-4962-AFE4-6FC8419E8376}" srcOrd="0" destOrd="0" parTransId="{17CDD853-D8C6-46EA-B96D-44D29BBD8ED5}" sibTransId="{1F073AA5-AB55-4ED5-9E07-2CF67BD6EF1F}"/>
    <dgm:cxn modelId="{F5D4C19D-8B03-4F85-99F6-9BE078DA3FC5}" type="presOf" srcId="{4CA26556-02BE-4E84-9119-D54B474E8A44}" destId="{E84FE57F-B6F8-4B03-BC95-EA2A5EDEB475}" srcOrd="0" destOrd="0" presId="urn:microsoft.com/office/officeart/2005/8/layout/hProcess7"/>
    <dgm:cxn modelId="{17EE449E-9F16-4A88-96D2-A9E865061348}" type="presOf" srcId="{514ED063-F085-4C05-83DC-AECD0EF6EBAB}" destId="{01EF1ECF-8415-41D0-A366-1C2289016FA6}" srcOrd="0" destOrd="0" presId="urn:microsoft.com/office/officeart/2005/8/layout/hProcess7"/>
    <dgm:cxn modelId="{469DE9AF-9D37-4CCA-8BBC-6D1CDED81282}" type="presOf" srcId="{3989CD98-4A2F-4AA4-9054-ADA2E3ECBAAF}" destId="{EC595D3E-00EB-4B90-8303-DDA44B517C89}" srcOrd="0" destOrd="0" presId="urn:microsoft.com/office/officeart/2005/8/layout/hProcess7"/>
    <dgm:cxn modelId="{B1F961C9-0808-44D4-A0D1-931447F46345}" type="presOf" srcId="{C04528C1-19C5-44BF-8FFC-46C8774E6366}" destId="{EC595D3E-00EB-4B90-8303-DDA44B517C89}" srcOrd="0" destOrd="2" presId="urn:microsoft.com/office/officeart/2005/8/layout/hProcess7"/>
    <dgm:cxn modelId="{6ED8E1CB-9784-4042-9592-F8E511F01BB0}" srcId="{DA1117AE-AB78-4D7B-9167-DBC5D985B543}" destId="{DCE6CBD3-97D1-4A69-899B-93E42229D478}" srcOrd="0" destOrd="0" parTransId="{231772A7-46A5-4530-AE20-8A90C1FA6899}" sibTransId="{ABF5BB44-B806-42CE-8DF0-9CF88F9304E0}"/>
    <dgm:cxn modelId="{5F7F46CF-C4E4-4D4D-BE5C-0248B1B49583}" srcId="{3989CD98-4A2F-4AA4-9054-ADA2E3ECBAAF}" destId="{C04528C1-19C5-44BF-8FFC-46C8774E6366}" srcOrd="1" destOrd="0" parTransId="{FBD86C4D-EEFF-43F4-8113-91C09E22C57C}" sibTransId="{3A3934C3-CE7C-407D-B072-EBA0E8E56050}"/>
    <dgm:cxn modelId="{8AA511D6-9BBF-4324-8453-A9F3BAE2F21F}" type="presOf" srcId="{C965D421-5927-4107-95FA-3B11B7404AC1}" destId="{F0675B55-9EE3-4CAC-AACB-63EA0551394C}" srcOrd="0" destOrd="0" presId="urn:microsoft.com/office/officeart/2005/8/layout/hProcess7"/>
    <dgm:cxn modelId="{524B86DF-23DB-403E-AE01-F246915E5BE1}" type="presOf" srcId="{4CA26556-02BE-4E84-9119-D54B474E8A44}" destId="{2D014AC5-133D-4498-A1D5-D644B00DE8FD}" srcOrd="1" destOrd="0" presId="urn:microsoft.com/office/officeart/2005/8/layout/hProcess7"/>
    <dgm:cxn modelId="{AEE32BFB-3633-4502-BED9-979F37C1DB3A}" srcId="{4CA26556-02BE-4E84-9119-D54B474E8A44}" destId="{3989CD98-4A2F-4AA4-9054-ADA2E3ECBAAF}" srcOrd="0" destOrd="0" parTransId="{AB18B51E-CA91-43C3-8DB5-380152C2DF51}" sibTransId="{F263BCC8-D33F-4635-B97D-6882250576B7}"/>
    <dgm:cxn modelId="{D9BC8BFB-DB54-41DB-9B48-22EBC2A70561}" srcId="{514ED063-F085-4C05-83DC-AECD0EF6EBAB}" destId="{230FF170-563E-4423-997D-431412ED496B}" srcOrd="2" destOrd="0" parTransId="{710E5DD3-F4EC-46EC-95D5-F1322DC579AD}" sibTransId="{61E93485-D768-414B-9AF8-E8C94403C855}"/>
    <dgm:cxn modelId="{26039089-7367-41E6-9418-A19E26BB9D2A}" type="presParOf" srcId="{9689155A-407C-4015-BECE-BE16B2409F02}" destId="{8B13A578-122E-4E54-B4B4-7074A34BEC00}" srcOrd="0" destOrd="0" presId="urn:microsoft.com/office/officeart/2005/8/layout/hProcess7"/>
    <dgm:cxn modelId="{ADA2CD4F-5023-468F-8837-34ED1C9C132A}" type="presParOf" srcId="{8B13A578-122E-4E54-B4B4-7074A34BEC00}" destId="{12157465-12F2-4AFD-87A1-88BFAF6E89EC}" srcOrd="0" destOrd="0" presId="urn:microsoft.com/office/officeart/2005/8/layout/hProcess7"/>
    <dgm:cxn modelId="{AAB85C90-5581-4CFE-A7F1-ABF759F41A32}" type="presParOf" srcId="{8B13A578-122E-4E54-B4B4-7074A34BEC00}" destId="{4C5B7E80-BFAC-4DA2-ABE8-F489A56D7126}" srcOrd="1" destOrd="0" presId="urn:microsoft.com/office/officeart/2005/8/layout/hProcess7"/>
    <dgm:cxn modelId="{B3443359-259E-4260-975E-BA0E5DF691BB}" type="presParOf" srcId="{8B13A578-122E-4E54-B4B4-7074A34BEC00}" destId="{7513E1D6-BF15-4832-A3F9-D1789FC68A20}" srcOrd="2" destOrd="0" presId="urn:microsoft.com/office/officeart/2005/8/layout/hProcess7"/>
    <dgm:cxn modelId="{AC4E840D-477B-4FB6-ACB8-ADAA60139C3C}" type="presParOf" srcId="{9689155A-407C-4015-BECE-BE16B2409F02}" destId="{9F450B23-52CA-48A4-9222-0E159D35C59A}" srcOrd="1" destOrd="0" presId="urn:microsoft.com/office/officeart/2005/8/layout/hProcess7"/>
    <dgm:cxn modelId="{0AFADF36-261A-4F51-A3B3-9938B2C59C62}" type="presParOf" srcId="{9689155A-407C-4015-BECE-BE16B2409F02}" destId="{7E38ECC2-4AE4-4930-9885-C15EDC84C870}" srcOrd="2" destOrd="0" presId="urn:microsoft.com/office/officeart/2005/8/layout/hProcess7"/>
    <dgm:cxn modelId="{96F1B3F4-709A-4D4D-965C-647EF20E8E6F}" type="presParOf" srcId="{7E38ECC2-4AE4-4930-9885-C15EDC84C870}" destId="{01988EED-48A2-4384-B04B-52212E5443EB}" srcOrd="0" destOrd="0" presId="urn:microsoft.com/office/officeart/2005/8/layout/hProcess7"/>
    <dgm:cxn modelId="{631CC954-B76B-41A1-8457-A34FF5CD9EC3}" type="presParOf" srcId="{7E38ECC2-4AE4-4930-9885-C15EDC84C870}" destId="{47EF6293-0534-48F5-B3E8-6EA93E10FE05}" srcOrd="1" destOrd="0" presId="urn:microsoft.com/office/officeart/2005/8/layout/hProcess7"/>
    <dgm:cxn modelId="{2F5F3C80-0426-4868-8686-797AB666CD4E}" type="presParOf" srcId="{7E38ECC2-4AE4-4930-9885-C15EDC84C870}" destId="{21618A5D-4F33-4833-8621-9FECD9FBD592}" srcOrd="2" destOrd="0" presId="urn:microsoft.com/office/officeart/2005/8/layout/hProcess7"/>
    <dgm:cxn modelId="{BB6BD6AC-4840-42BC-91B7-29D3173E8B8E}" type="presParOf" srcId="{9689155A-407C-4015-BECE-BE16B2409F02}" destId="{1C37ADDB-AD40-4EF4-ABC6-9AED0148A55B}" srcOrd="3" destOrd="0" presId="urn:microsoft.com/office/officeart/2005/8/layout/hProcess7"/>
    <dgm:cxn modelId="{A1EB624A-FC16-4B72-9891-013A6FDB7500}" type="presParOf" srcId="{9689155A-407C-4015-BECE-BE16B2409F02}" destId="{60E5CC0D-3BAC-4395-8ADD-981214058674}" srcOrd="4" destOrd="0" presId="urn:microsoft.com/office/officeart/2005/8/layout/hProcess7"/>
    <dgm:cxn modelId="{AFC5F8C0-49D0-4FED-935B-66AF465E3A2E}" type="presParOf" srcId="{60E5CC0D-3BAC-4395-8ADD-981214058674}" destId="{E84FE57F-B6F8-4B03-BC95-EA2A5EDEB475}" srcOrd="0" destOrd="0" presId="urn:microsoft.com/office/officeart/2005/8/layout/hProcess7"/>
    <dgm:cxn modelId="{EA818054-872D-41D5-99F5-ADE1A7ADB04F}" type="presParOf" srcId="{60E5CC0D-3BAC-4395-8ADD-981214058674}" destId="{2D014AC5-133D-4498-A1D5-D644B00DE8FD}" srcOrd="1" destOrd="0" presId="urn:microsoft.com/office/officeart/2005/8/layout/hProcess7"/>
    <dgm:cxn modelId="{88916A88-7471-4CB9-9970-CCD0B5AECA6F}" type="presParOf" srcId="{60E5CC0D-3BAC-4395-8ADD-981214058674}" destId="{EC595D3E-00EB-4B90-8303-DDA44B517C89}" srcOrd="2" destOrd="0" presId="urn:microsoft.com/office/officeart/2005/8/layout/hProcess7"/>
    <dgm:cxn modelId="{594F2F00-25BA-4AAA-82E9-5156DC548868}" type="presParOf" srcId="{9689155A-407C-4015-BECE-BE16B2409F02}" destId="{BD747E3E-1353-4877-BA01-10B16C000BE6}" srcOrd="5" destOrd="0" presId="urn:microsoft.com/office/officeart/2005/8/layout/hProcess7"/>
    <dgm:cxn modelId="{56F2E9DC-FB67-4281-A8FE-BB9F25DD9CFA}" type="presParOf" srcId="{9689155A-407C-4015-BECE-BE16B2409F02}" destId="{5B93289F-ED5E-424B-B545-B08101E7751D}" srcOrd="6" destOrd="0" presId="urn:microsoft.com/office/officeart/2005/8/layout/hProcess7"/>
    <dgm:cxn modelId="{1BF7387F-02BF-4E2E-8EBF-84F144131113}" type="presParOf" srcId="{5B93289F-ED5E-424B-B545-B08101E7751D}" destId="{B9A1C2BF-ACF5-46CE-BF4D-71CADE254C98}" srcOrd="0" destOrd="0" presId="urn:microsoft.com/office/officeart/2005/8/layout/hProcess7"/>
    <dgm:cxn modelId="{D89A4422-ED6D-4AB1-B32F-EC1D53C7482A}" type="presParOf" srcId="{5B93289F-ED5E-424B-B545-B08101E7751D}" destId="{2AFDCDCE-C0FC-41DB-9ACE-227BB0170E1B}" srcOrd="1" destOrd="0" presId="urn:microsoft.com/office/officeart/2005/8/layout/hProcess7"/>
    <dgm:cxn modelId="{16C77012-82F8-4F69-ACD9-B64F19E9D7C8}" type="presParOf" srcId="{5B93289F-ED5E-424B-B545-B08101E7751D}" destId="{AE8C700B-7E77-4839-8580-DA40724E065F}" srcOrd="2" destOrd="0" presId="urn:microsoft.com/office/officeart/2005/8/layout/hProcess7"/>
    <dgm:cxn modelId="{022FE2A8-5C3F-4EDE-A81C-1CEEC113E9A9}" type="presParOf" srcId="{9689155A-407C-4015-BECE-BE16B2409F02}" destId="{B0B55F64-F27F-4C16-B647-35D640841F36}" srcOrd="7" destOrd="0" presId="urn:microsoft.com/office/officeart/2005/8/layout/hProcess7"/>
    <dgm:cxn modelId="{7AD0B3E8-CA4B-4775-9169-7F870E5FE182}" type="presParOf" srcId="{9689155A-407C-4015-BECE-BE16B2409F02}" destId="{ACFD3F23-8EA3-4D24-BF8E-0154F7BFA264}" srcOrd="8" destOrd="0" presId="urn:microsoft.com/office/officeart/2005/8/layout/hProcess7"/>
    <dgm:cxn modelId="{FED75D71-5673-42FC-9669-DCB346CD3471}" type="presParOf" srcId="{ACFD3F23-8EA3-4D24-BF8E-0154F7BFA264}" destId="{F0675B55-9EE3-4CAC-AACB-63EA0551394C}" srcOrd="0" destOrd="0" presId="urn:microsoft.com/office/officeart/2005/8/layout/hProcess7"/>
    <dgm:cxn modelId="{081FE338-8DFA-4663-89AF-A58FBA54A686}" type="presParOf" srcId="{ACFD3F23-8EA3-4D24-BF8E-0154F7BFA264}" destId="{46991C18-7779-46AC-A8FD-231C52A8FE3E}" srcOrd="1" destOrd="0" presId="urn:microsoft.com/office/officeart/2005/8/layout/hProcess7"/>
    <dgm:cxn modelId="{0B96A9CD-C772-4C19-860F-02A2FC94176D}" type="presParOf" srcId="{ACFD3F23-8EA3-4D24-BF8E-0154F7BFA264}" destId="{01EF1ECF-8415-41D0-A366-1C2289016FA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1117AE-AB78-4D7B-9167-DBC5D985B543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E6CBD3-97D1-4A69-899B-93E42229D478}">
      <dgm:prSet phldrT="[Text]"/>
      <dgm:spPr/>
      <dgm:t>
        <a:bodyPr/>
        <a:lstStyle/>
        <a:p>
          <a:r>
            <a:rPr lang="en-US" dirty="0"/>
            <a:t>Hazard</a:t>
          </a:r>
        </a:p>
      </dgm:t>
    </dgm:pt>
    <dgm:pt modelId="{231772A7-46A5-4530-AE20-8A90C1FA6899}" type="parTrans" cxnId="{6ED8E1CB-9784-4042-9592-F8E511F01BB0}">
      <dgm:prSet/>
      <dgm:spPr/>
      <dgm:t>
        <a:bodyPr/>
        <a:lstStyle/>
        <a:p>
          <a:endParaRPr lang="en-US"/>
        </a:p>
      </dgm:t>
    </dgm:pt>
    <dgm:pt modelId="{ABF5BB44-B806-42CE-8DF0-9CF88F9304E0}" type="sibTrans" cxnId="{6ED8E1CB-9784-4042-9592-F8E511F01BB0}">
      <dgm:prSet/>
      <dgm:spPr/>
      <dgm:t>
        <a:bodyPr/>
        <a:lstStyle/>
        <a:p>
          <a:endParaRPr lang="en-US"/>
        </a:p>
      </dgm:t>
    </dgm:pt>
    <dgm:pt modelId="{4B7D316B-D0B4-49FD-B95D-54D9483426FB}">
      <dgm:prSet phldrT="[Text]"/>
      <dgm:spPr/>
      <dgm:t>
        <a:bodyPr/>
        <a:lstStyle/>
        <a:p>
          <a:pPr>
            <a:buNone/>
          </a:pPr>
          <a:r>
            <a:rPr lang="en-US" dirty="0"/>
            <a:t>Detailed Information</a:t>
          </a:r>
        </a:p>
      </dgm:t>
    </dgm:pt>
    <dgm:pt modelId="{BCED9DC6-0F32-4928-B7EC-19571C884E32}" type="parTrans" cxnId="{33AFFC31-8A1B-45AF-A4DF-D822DC2023CC}">
      <dgm:prSet/>
      <dgm:spPr/>
      <dgm:t>
        <a:bodyPr/>
        <a:lstStyle/>
        <a:p>
          <a:endParaRPr lang="en-US"/>
        </a:p>
      </dgm:t>
    </dgm:pt>
    <dgm:pt modelId="{36577A67-0A8A-48C1-A17C-14393448DD92}" type="sibTrans" cxnId="{33AFFC31-8A1B-45AF-A4DF-D822DC2023CC}">
      <dgm:prSet/>
      <dgm:spPr/>
      <dgm:t>
        <a:bodyPr/>
        <a:lstStyle/>
        <a:p>
          <a:endParaRPr lang="en-US"/>
        </a:p>
      </dgm:t>
    </dgm:pt>
    <dgm:pt modelId="{4CA26556-02BE-4E84-9119-D54B474E8A44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267F0C97-8DDA-4B82-A7B8-72B7CBF75E0E}" type="parTrans" cxnId="{717B0F0F-2739-4D96-9651-59C6F689022C}">
      <dgm:prSet/>
      <dgm:spPr/>
      <dgm:t>
        <a:bodyPr/>
        <a:lstStyle/>
        <a:p>
          <a:endParaRPr lang="en-US"/>
        </a:p>
      </dgm:t>
    </dgm:pt>
    <dgm:pt modelId="{C02971F0-FB10-4DD3-BC9B-152549BD7DAD}" type="sibTrans" cxnId="{717B0F0F-2739-4D96-9651-59C6F689022C}">
      <dgm:prSet/>
      <dgm:spPr/>
      <dgm:t>
        <a:bodyPr/>
        <a:lstStyle/>
        <a:p>
          <a:endParaRPr lang="en-US"/>
        </a:p>
      </dgm:t>
    </dgm:pt>
    <dgm:pt modelId="{3989CD98-4A2F-4AA4-9054-ADA2E3ECBAAF}">
      <dgm:prSet phldrT="[Text]"/>
      <dgm:spPr/>
      <dgm:t>
        <a:bodyPr/>
        <a:lstStyle/>
        <a:p>
          <a:r>
            <a:rPr lang="en-US" dirty="0"/>
            <a:t>Mitigations</a:t>
          </a:r>
        </a:p>
      </dgm:t>
    </dgm:pt>
    <dgm:pt modelId="{AB18B51E-CA91-43C3-8DB5-380152C2DF51}" type="parTrans" cxnId="{AEE32BFB-3633-4502-BED9-979F37C1DB3A}">
      <dgm:prSet/>
      <dgm:spPr/>
      <dgm:t>
        <a:bodyPr/>
        <a:lstStyle/>
        <a:p>
          <a:endParaRPr lang="en-US"/>
        </a:p>
      </dgm:t>
    </dgm:pt>
    <dgm:pt modelId="{F263BCC8-D33F-4635-B97D-6882250576B7}" type="sibTrans" cxnId="{AEE32BFB-3633-4502-BED9-979F37C1DB3A}">
      <dgm:prSet/>
      <dgm:spPr/>
      <dgm:t>
        <a:bodyPr/>
        <a:lstStyle/>
        <a:p>
          <a:endParaRPr lang="en-US"/>
        </a:p>
      </dgm:t>
    </dgm:pt>
    <dgm:pt modelId="{C965D421-5927-4107-95FA-3B11B7404AC1}">
      <dgm:prSet phldrT="[Text]"/>
      <dgm:spPr/>
      <dgm:t>
        <a:bodyPr/>
        <a:lstStyle/>
        <a:p>
          <a:r>
            <a:rPr lang="en-US" dirty="0"/>
            <a:t>Safety Assurance</a:t>
          </a:r>
        </a:p>
      </dgm:t>
    </dgm:pt>
    <dgm:pt modelId="{752740A8-4918-4E84-AB91-B8BF359B21DF}" type="parTrans" cxnId="{1943A278-D3B4-416D-9CAB-9285E0BC4EAB}">
      <dgm:prSet/>
      <dgm:spPr/>
      <dgm:t>
        <a:bodyPr/>
        <a:lstStyle/>
        <a:p>
          <a:endParaRPr lang="en-US"/>
        </a:p>
      </dgm:t>
    </dgm:pt>
    <dgm:pt modelId="{AA3890D5-B3AA-4B5B-A926-A0DCA8A934EC}" type="sibTrans" cxnId="{1943A278-D3B4-416D-9CAB-9285E0BC4EAB}">
      <dgm:prSet/>
      <dgm:spPr/>
      <dgm:t>
        <a:bodyPr/>
        <a:lstStyle/>
        <a:p>
          <a:endParaRPr lang="en-US"/>
        </a:p>
      </dgm:t>
    </dgm:pt>
    <dgm:pt modelId="{514ED063-F085-4C05-83DC-AECD0EF6EBAB}">
      <dgm:prSet phldrT="[Text]"/>
      <dgm:spPr/>
      <dgm:t>
        <a:bodyPr/>
        <a:lstStyle/>
        <a:p>
          <a:r>
            <a:rPr lang="en-US" dirty="0"/>
            <a:t>How will you review this?</a:t>
          </a:r>
        </a:p>
      </dgm:t>
    </dgm:pt>
    <dgm:pt modelId="{9EE5462A-D6ED-4E43-8744-3949AE7639B2}" type="parTrans" cxnId="{DF2F922D-5FBD-4D14-87A2-344042808993}">
      <dgm:prSet/>
      <dgm:spPr/>
      <dgm:t>
        <a:bodyPr/>
        <a:lstStyle/>
        <a:p>
          <a:endParaRPr lang="en-US"/>
        </a:p>
      </dgm:t>
    </dgm:pt>
    <dgm:pt modelId="{F37A1242-338F-4D5F-B282-98E256CF5BCC}" type="sibTrans" cxnId="{DF2F922D-5FBD-4D14-87A2-344042808993}">
      <dgm:prSet/>
      <dgm:spPr/>
      <dgm:t>
        <a:bodyPr/>
        <a:lstStyle/>
        <a:p>
          <a:endParaRPr lang="en-US"/>
        </a:p>
      </dgm:t>
    </dgm:pt>
    <dgm:pt modelId="{F4C204B0-D8F2-40B4-9FC8-C72F2D66480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Risk Assessment Details</a:t>
          </a:r>
        </a:p>
      </dgm:t>
    </dgm:pt>
    <dgm:pt modelId="{FB992040-D8C4-4C64-B58B-99AAE212B692}" type="parTrans" cxnId="{E122ECF1-55C1-4428-83A1-97420C76BD4E}">
      <dgm:prSet/>
      <dgm:spPr/>
      <dgm:t>
        <a:bodyPr/>
        <a:lstStyle/>
        <a:p>
          <a:endParaRPr lang="en-US"/>
        </a:p>
      </dgm:t>
    </dgm:pt>
    <dgm:pt modelId="{E03234DC-DFB0-42D5-A250-1BA3DF1858FB}" type="sibTrans" cxnId="{E122ECF1-55C1-4428-83A1-97420C76BD4E}">
      <dgm:prSet/>
      <dgm:spPr/>
      <dgm:t>
        <a:bodyPr/>
        <a:lstStyle/>
        <a:p>
          <a:endParaRPr lang="en-US"/>
        </a:p>
      </dgm:t>
    </dgm:pt>
    <dgm:pt modelId="{C7D9C836-39C6-43F4-A229-DDF8D7C80A1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Pointer to the Mitigation</a:t>
          </a:r>
        </a:p>
      </dgm:t>
    </dgm:pt>
    <dgm:pt modelId="{D61D18B7-B429-448E-AAC9-01FA68987889}" type="parTrans" cxnId="{F26BE2F1-E8E0-4AEE-8925-0457678C314E}">
      <dgm:prSet/>
      <dgm:spPr/>
      <dgm:t>
        <a:bodyPr/>
        <a:lstStyle/>
        <a:p>
          <a:endParaRPr lang="en-US"/>
        </a:p>
      </dgm:t>
    </dgm:pt>
    <dgm:pt modelId="{D22F3153-5520-4428-BC2B-E8344925B69F}" type="sibTrans" cxnId="{F26BE2F1-E8E0-4AEE-8925-0457678C314E}">
      <dgm:prSet/>
      <dgm:spPr/>
      <dgm:t>
        <a:bodyPr/>
        <a:lstStyle/>
        <a:p>
          <a:endParaRPr lang="en-US"/>
        </a:p>
      </dgm:t>
    </dgm:pt>
    <dgm:pt modelId="{2AF44776-32EE-4962-AFE4-6FC8419E8376}">
      <dgm:prSet phldrT="[Text]"/>
      <dgm:spPr/>
      <dgm:t>
        <a:bodyPr/>
        <a:lstStyle/>
        <a:p>
          <a:r>
            <a:rPr lang="en-US" dirty="0"/>
            <a:t>Processes</a:t>
          </a:r>
        </a:p>
      </dgm:t>
    </dgm:pt>
    <dgm:pt modelId="{17CDD853-D8C6-46EA-B96D-44D29BBD8ED5}" type="parTrans" cxnId="{02E9B89B-F897-47FF-81CF-2ED6E5A36C79}">
      <dgm:prSet/>
      <dgm:spPr/>
      <dgm:t>
        <a:bodyPr/>
        <a:lstStyle/>
        <a:p>
          <a:endParaRPr lang="en-US"/>
        </a:p>
      </dgm:t>
    </dgm:pt>
    <dgm:pt modelId="{1F073AA5-AB55-4ED5-9E07-2CF67BD6EF1F}" type="sibTrans" cxnId="{02E9B89B-F897-47FF-81CF-2ED6E5A36C79}">
      <dgm:prSet/>
      <dgm:spPr/>
      <dgm:t>
        <a:bodyPr/>
        <a:lstStyle/>
        <a:p>
          <a:endParaRPr lang="en-US"/>
        </a:p>
      </dgm:t>
    </dgm:pt>
    <dgm:pt modelId="{C04528C1-19C5-44BF-8FFC-46C8774E6366}">
      <dgm:prSet phldrT="[Text]"/>
      <dgm:spPr/>
      <dgm:t>
        <a:bodyPr/>
        <a:lstStyle/>
        <a:p>
          <a:r>
            <a:rPr lang="en-US" dirty="0"/>
            <a:t>Training</a:t>
          </a:r>
        </a:p>
      </dgm:t>
    </dgm:pt>
    <dgm:pt modelId="{FBD86C4D-EEFF-43F4-8113-91C09E22C57C}" type="parTrans" cxnId="{5F7F46CF-C4E4-4D4D-BE5C-0248B1B49583}">
      <dgm:prSet/>
      <dgm:spPr/>
      <dgm:t>
        <a:bodyPr/>
        <a:lstStyle/>
        <a:p>
          <a:endParaRPr lang="en-US"/>
        </a:p>
      </dgm:t>
    </dgm:pt>
    <dgm:pt modelId="{3A3934C3-CE7C-407D-B072-EBA0E8E56050}" type="sibTrans" cxnId="{5F7F46CF-C4E4-4D4D-BE5C-0248B1B49583}">
      <dgm:prSet/>
      <dgm:spPr/>
      <dgm:t>
        <a:bodyPr/>
        <a:lstStyle/>
        <a:p>
          <a:endParaRPr lang="en-US"/>
        </a:p>
      </dgm:t>
    </dgm:pt>
    <dgm:pt modelId="{E542E0F3-997E-49D0-BAEA-3B196A45AF65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Hazard Description</a:t>
          </a:r>
        </a:p>
      </dgm:t>
    </dgm:pt>
    <dgm:pt modelId="{34898242-197B-4718-9D71-BAF61EADED5C}" type="parTrans" cxnId="{5270AC3A-034F-4B95-ABB1-0F45DA84E7D7}">
      <dgm:prSet/>
      <dgm:spPr/>
      <dgm:t>
        <a:bodyPr/>
        <a:lstStyle/>
        <a:p>
          <a:endParaRPr lang="en-US"/>
        </a:p>
      </dgm:t>
    </dgm:pt>
    <dgm:pt modelId="{C1FAC823-184A-4590-AF9A-FD9ACDF2F65E}" type="sibTrans" cxnId="{5270AC3A-034F-4B95-ABB1-0F45DA84E7D7}">
      <dgm:prSet/>
      <dgm:spPr/>
      <dgm:t>
        <a:bodyPr/>
        <a:lstStyle/>
        <a:p>
          <a:endParaRPr lang="en-US"/>
        </a:p>
      </dgm:t>
    </dgm:pt>
    <dgm:pt modelId="{56C7B43B-DACA-4E03-BBE7-01D9D586F214}">
      <dgm:prSet phldrT="[Text]"/>
      <dgm:spPr/>
      <dgm:t>
        <a:bodyPr/>
        <a:lstStyle/>
        <a:p>
          <a:r>
            <a:rPr lang="en-US" dirty="0"/>
            <a:t>Process Audits</a:t>
          </a:r>
        </a:p>
      </dgm:t>
    </dgm:pt>
    <dgm:pt modelId="{285E59F1-9758-4DBC-9CEF-82EE4D731BF3}" type="parTrans" cxnId="{F1A3D85E-1C18-48BB-8ACC-DAB6C4FA4348}">
      <dgm:prSet/>
      <dgm:spPr/>
      <dgm:t>
        <a:bodyPr/>
        <a:lstStyle/>
        <a:p>
          <a:endParaRPr lang="en-US"/>
        </a:p>
      </dgm:t>
    </dgm:pt>
    <dgm:pt modelId="{1E7FBEE6-EDA2-4EA1-B256-CA123618E599}" type="sibTrans" cxnId="{F1A3D85E-1C18-48BB-8ACC-DAB6C4FA4348}">
      <dgm:prSet/>
      <dgm:spPr/>
      <dgm:t>
        <a:bodyPr/>
        <a:lstStyle/>
        <a:p>
          <a:endParaRPr lang="en-US"/>
        </a:p>
      </dgm:t>
    </dgm:pt>
    <dgm:pt modelId="{0C0B5DF1-D5F4-4CF7-BE8E-BED0ABFE4DCE}">
      <dgm:prSet phldrT="[Text]"/>
      <dgm:spPr/>
      <dgm:t>
        <a:bodyPr/>
        <a:lstStyle/>
        <a:p>
          <a:r>
            <a:rPr lang="en-US" dirty="0"/>
            <a:t>Quality Control</a:t>
          </a:r>
        </a:p>
      </dgm:t>
    </dgm:pt>
    <dgm:pt modelId="{7CA7BF59-0858-4AF4-996F-534AAEC569AC}" type="parTrans" cxnId="{22F3DE34-EF84-4D8B-BE88-AAA38BABB6CF}">
      <dgm:prSet/>
      <dgm:spPr/>
      <dgm:t>
        <a:bodyPr/>
        <a:lstStyle/>
        <a:p>
          <a:endParaRPr lang="en-US"/>
        </a:p>
      </dgm:t>
    </dgm:pt>
    <dgm:pt modelId="{B790E0A6-EDCC-49EC-9BD0-E53444A36022}" type="sibTrans" cxnId="{22F3DE34-EF84-4D8B-BE88-AAA38BABB6CF}">
      <dgm:prSet/>
      <dgm:spPr/>
      <dgm:t>
        <a:bodyPr/>
        <a:lstStyle/>
        <a:p>
          <a:endParaRPr lang="en-US"/>
        </a:p>
      </dgm:t>
    </dgm:pt>
    <dgm:pt modelId="{230FF170-563E-4423-997D-431412ED496B}">
      <dgm:prSet phldrT="[Text]"/>
      <dgm:spPr/>
      <dgm:t>
        <a:bodyPr/>
        <a:lstStyle/>
        <a:p>
          <a:r>
            <a:rPr lang="en-US" dirty="0"/>
            <a:t>Personnel Testing</a:t>
          </a:r>
        </a:p>
      </dgm:t>
    </dgm:pt>
    <dgm:pt modelId="{710E5DD3-F4EC-46EC-95D5-F1322DC579AD}" type="parTrans" cxnId="{D9BC8BFB-DB54-41DB-9B48-22EBC2A70561}">
      <dgm:prSet/>
      <dgm:spPr/>
      <dgm:t>
        <a:bodyPr/>
        <a:lstStyle/>
        <a:p>
          <a:endParaRPr lang="en-US"/>
        </a:p>
      </dgm:t>
    </dgm:pt>
    <dgm:pt modelId="{61E93485-D768-414B-9AF8-E8C94403C855}" type="sibTrans" cxnId="{D9BC8BFB-DB54-41DB-9B48-22EBC2A70561}">
      <dgm:prSet/>
      <dgm:spPr/>
      <dgm:t>
        <a:bodyPr/>
        <a:lstStyle/>
        <a:p>
          <a:endParaRPr lang="en-US"/>
        </a:p>
      </dgm:t>
    </dgm:pt>
    <dgm:pt modelId="{16363A3C-AD69-4ABA-9DA0-BF6974AFE142}">
      <dgm:prSet phldrT="[Text]"/>
      <dgm:spPr/>
      <dgm:t>
        <a:bodyPr/>
        <a:lstStyle/>
        <a:p>
          <a:r>
            <a:rPr lang="en-US" dirty="0"/>
            <a:t>Physical plant</a:t>
          </a:r>
        </a:p>
      </dgm:t>
    </dgm:pt>
    <dgm:pt modelId="{767AE2B7-F6B3-45E7-A95D-F7BAC50465D1}" type="parTrans" cxnId="{125D087F-02CC-423D-806E-FD23672770B0}">
      <dgm:prSet/>
      <dgm:spPr/>
      <dgm:t>
        <a:bodyPr/>
        <a:lstStyle/>
        <a:p>
          <a:endParaRPr lang="en-US"/>
        </a:p>
      </dgm:t>
    </dgm:pt>
    <dgm:pt modelId="{5170EA2B-57DC-49F1-BB10-FEFF35E0E4FC}" type="sibTrans" cxnId="{125D087F-02CC-423D-806E-FD23672770B0}">
      <dgm:prSet/>
      <dgm:spPr/>
      <dgm:t>
        <a:bodyPr/>
        <a:lstStyle/>
        <a:p>
          <a:endParaRPr lang="en-US"/>
        </a:p>
      </dgm:t>
    </dgm:pt>
    <dgm:pt modelId="{9689155A-407C-4015-BECE-BE16B2409F02}" type="pres">
      <dgm:prSet presAssocID="{DA1117AE-AB78-4D7B-9167-DBC5D985B543}" presName="Name0" presStyleCnt="0">
        <dgm:presLayoutVars>
          <dgm:dir/>
          <dgm:animLvl val="lvl"/>
          <dgm:resizeHandles val="exact"/>
        </dgm:presLayoutVars>
      </dgm:prSet>
      <dgm:spPr/>
    </dgm:pt>
    <dgm:pt modelId="{8B13A578-122E-4E54-B4B4-7074A34BEC00}" type="pres">
      <dgm:prSet presAssocID="{DCE6CBD3-97D1-4A69-899B-93E42229D478}" presName="compositeNode" presStyleCnt="0">
        <dgm:presLayoutVars>
          <dgm:bulletEnabled val="1"/>
        </dgm:presLayoutVars>
      </dgm:prSet>
      <dgm:spPr/>
    </dgm:pt>
    <dgm:pt modelId="{12157465-12F2-4AFD-87A1-88BFAF6E89EC}" type="pres">
      <dgm:prSet presAssocID="{DCE6CBD3-97D1-4A69-899B-93E42229D478}" presName="bgRect" presStyleLbl="node1" presStyleIdx="0" presStyleCnt="3"/>
      <dgm:spPr/>
    </dgm:pt>
    <dgm:pt modelId="{4C5B7E80-BFAC-4DA2-ABE8-F489A56D7126}" type="pres">
      <dgm:prSet presAssocID="{DCE6CBD3-97D1-4A69-899B-93E42229D47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7513E1D6-BF15-4832-A3F9-D1789FC68A20}" type="pres">
      <dgm:prSet presAssocID="{DCE6CBD3-97D1-4A69-899B-93E42229D478}" presName="childNode" presStyleLbl="node1" presStyleIdx="0" presStyleCnt="3">
        <dgm:presLayoutVars>
          <dgm:bulletEnabled val="1"/>
        </dgm:presLayoutVars>
      </dgm:prSet>
      <dgm:spPr/>
    </dgm:pt>
    <dgm:pt modelId="{9F450B23-52CA-48A4-9222-0E159D35C59A}" type="pres">
      <dgm:prSet presAssocID="{ABF5BB44-B806-42CE-8DF0-9CF88F9304E0}" presName="hSp" presStyleCnt="0"/>
      <dgm:spPr/>
    </dgm:pt>
    <dgm:pt modelId="{7E38ECC2-4AE4-4930-9885-C15EDC84C870}" type="pres">
      <dgm:prSet presAssocID="{ABF5BB44-B806-42CE-8DF0-9CF88F9304E0}" presName="vProcSp" presStyleCnt="0"/>
      <dgm:spPr/>
    </dgm:pt>
    <dgm:pt modelId="{01988EED-48A2-4384-B04B-52212E5443EB}" type="pres">
      <dgm:prSet presAssocID="{ABF5BB44-B806-42CE-8DF0-9CF88F9304E0}" presName="vSp1" presStyleCnt="0"/>
      <dgm:spPr/>
    </dgm:pt>
    <dgm:pt modelId="{47EF6293-0534-48F5-B3E8-6EA93E10FE05}" type="pres">
      <dgm:prSet presAssocID="{ABF5BB44-B806-42CE-8DF0-9CF88F9304E0}" presName="simulatedConn" presStyleLbl="solidFgAcc1" presStyleIdx="0" presStyleCnt="2"/>
      <dgm:spPr/>
    </dgm:pt>
    <dgm:pt modelId="{21618A5D-4F33-4833-8621-9FECD9FBD592}" type="pres">
      <dgm:prSet presAssocID="{ABF5BB44-B806-42CE-8DF0-9CF88F9304E0}" presName="vSp2" presStyleCnt="0"/>
      <dgm:spPr/>
    </dgm:pt>
    <dgm:pt modelId="{1C37ADDB-AD40-4EF4-ABC6-9AED0148A55B}" type="pres">
      <dgm:prSet presAssocID="{ABF5BB44-B806-42CE-8DF0-9CF88F9304E0}" presName="sibTrans" presStyleCnt="0"/>
      <dgm:spPr/>
    </dgm:pt>
    <dgm:pt modelId="{60E5CC0D-3BAC-4395-8ADD-981214058674}" type="pres">
      <dgm:prSet presAssocID="{4CA26556-02BE-4E84-9119-D54B474E8A44}" presName="compositeNode" presStyleCnt="0">
        <dgm:presLayoutVars>
          <dgm:bulletEnabled val="1"/>
        </dgm:presLayoutVars>
      </dgm:prSet>
      <dgm:spPr/>
    </dgm:pt>
    <dgm:pt modelId="{E84FE57F-B6F8-4B03-BC95-EA2A5EDEB475}" type="pres">
      <dgm:prSet presAssocID="{4CA26556-02BE-4E84-9119-D54B474E8A44}" presName="bgRect" presStyleLbl="node1" presStyleIdx="1" presStyleCnt="3"/>
      <dgm:spPr/>
    </dgm:pt>
    <dgm:pt modelId="{2D014AC5-133D-4498-A1D5-D644B00DE8FD}" type="pres">
      <dgm:prSet presAssocID="{4CA26556-02BE-4E84-9119-D54B474E8A4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C595D3E-00EB-4B90-8303-DDA44B517C89}" type="pres">
      <dgm:prSet presAssocID="{4CA26556-02BE-4E84-9119-D54B474E8A44}" presName="childNode" presStyleLbl="node1" presStyleIdx="1" presStyleCnt="3">
        <dgm:presLayoutVars>
          <dgm:bulletEnabled val="1"/>
        </dgm:presLayoutVars>
      </dgm:prSet>
      <dgm:spPr/>
    </dgm:pt>
    <dgm:pt modelId="{BD747E3E-1353-4877-BA01-10B16C000BE6}" type="pres">
      <dgm:prSet presAssocID="{C02971F0-FB10-4DD3-BC9B-152549BD7DAD}" presName="hSp" presStyleCnt="0"/>
      <dgm:spPr/>
    </dgm:pt>
    <dgm:pt modelId="{5B93289F-ED5E-424B-B545-B08101E7751D}" type="pres">
      <dgm:prSet presAssocID="{C02971F0-FB10-4DD3-BC9B-152549BD7DAD}" presName="vProcSp" presStyleCnt="0"/>
      <dgm:spPr/>
    </dgm:pt>
    <dgm:pt modelId="{B9A1C2BF-ACF5-46CE-BF4D-71CADE254C98}" type="pres">
      <dgm:prSet presAssocID="{C02971F0-FB10-4DD3-BC9B-152549BD7DAD}" presName="vSp1" presStyleCnt="0"/>
      <dgm:spPr/>
    </dgm:pt>
    <dgm:pt modelId="{2AFDCDCE-C0FC-41DB-9ACE-227BB0170E1B}" type="pres">
      <dgm:prSet presAssocID="{C02971F0-FB10-4DD3-BC9B-152549BD7DAD}" presName="simulatedConn" presStyleLbl="solidFgAcc1" presStyleIdx="1" presStyleCnt="2"/>
      <dgm:spPr/>
    </dgm:pt>
    <dgm:pt modelId="{AE8C700B-7E77-4839-8580-DA40724E065F}" type="pres">
      <dgm:prSet presAssocID="{C02971F0-FB10-4DD3-BC9B-152549BD7DAD}" presName="vSp2" presStyleCnt="0"/>
      <dgm:spPr/>
    </dgm:pt>
    <dgm:pt modelId="{B0B55F64-F27F-4C16-B647-35D640841F36}" type="pres">
      <dgm:prSet presAssocID="{C02971F0-FB10-4DD3-BC9B-152549BD7DAD}" presName="sibTrans" presStyleCnt="0"/>
      <dgm:spPr/>
    </dgm:pt>
    <dgm:pt modelId="{ACFD3F23-8EA3-4D24-BF8E-0154F7BFA264}" type="pres">
      <dgm:prSet presAssocID="{C965D421-5927-4107-95FA-3B11B7404AC1}" presName="compositeNode" presStyleCnt="0">
        <dgm:presLayoutVars>
          <dgm:bulletEnabled val="1"/>
        </dgm:presLayoutVars>
      </dgm:prSet>
      <dgm:spPr/>
    </dgm:pt>
    <dgm:pt modelId="{F0675B55-9EE3-4CAC-AACB-63EA0551394C}" type="pres">
      <dgm:prSet presAssocID="{C965D421-5927-4107-95FA-3B11B7404AC1}" presName="bgRect" presStyleLbl="node1" presStyleIdx="2" presStyleCnt="3" custScaleX="84569" custScaleY="90945"/>
      <dgm:spPr/>
    </dgm:pt>
    <dgm:pt modelId="{46991C18-7779-46AC-A8FD-231C52A8FE3E}" type="pres">
      <dgm:prSet presAssocID="{C965D421-5927-4107-95FA-3B11B7404AC1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01EF1ECF-8415-41D0-A366-1C2289016FA6}" type="pres">
      <dgm:prSet presAssocID="{C965D421-5927-4107-95FA-3B11B7404AC1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A41BA0E-F335-4AF8-805D-3424854BAE15}" type="presOf" srcId="{DCE6CBD3-97D1-4A69-899B-93E42229D478}" destId="{12157465-12F2-4AFD-87A1-88BFAF6E89EC}" srcOrd="0" destOrd="0" presId="urn:microsoft.com/office/officeart/2005/8/layout/hProcess7"/>
    <dgm:cxn modelId="{717B0F0F-2739-4D96-9651-59C6F689022C}" srcId="{DA1117AE-AB78-4D7B-9167-DBC5D985B543}" destId="{4CA26556-02BE-4E84-9119-D54B474E8A44}" srcOrd="1" destOrd="0" parTransId="{267F0C97-8DDA-4B82-A7B8-72B7CBF75E0E}" sibTransId="{C02971F0-FB10-4DD3-BC9B-152549BD7DAD}"/>
    <dgm:cxn modelId="{F312C00F-3A5F-411D-B1BC-003BEE8107F0}" type="presOf" srcId="{C965D421-5927-4107-95FA-3B11B7404AC1}" destId="{46991C18-7779-46AC-A8FD-231C52A8FE3E}" srcOrd="1" destOrd="0" presId="urn:microsoft.com/office/officeart/2005/8/layout/hProcess7"/>
    <dgm:cxn modelId="{E105DE1D-4BF3-43A6-9363-736AD0B7F4E7}" type="presOf" srcId="{F4C204B0-D8F2-40B4-9FC8-C72F2D664804}" destId="{7513E1D6-BF15-4832-A3F9-D1789FC68A20}" srcOrd="0" destOrd="2" presId="urn:microsoft.com/office/officeart/2005/8/layout/hProcess7"/>
    <dgm:cxn modelId="{541FB71E-9905-4624-81C3-7F483A120809}" type="presOf" srcId="{16363A3C-AD69-4ABA-9DA0-BF6974AFE142}" destId="{EC595D3E-00EB-4B90-8303-DDA44B517C89}" srcOrd="0" destOrd="3" presId="urn:microsoft.com/office/officeart/2005/8/layout/hProcess7"/>
    <dgm:cxn modelId="{20ECE31E-4444-4567-BAD1-A85317F11ECB}" type="presOf" srcId="{230FF170-563E-4423-997D-431412ED496B}" destId="{01EF1ECF-8415-41D0-A366-1C2289016FA6}" srcOrd="0" destOrd="3" presId="urn:microsoft.com/office/officeart/2005/8/layout/hProcess7"/>
    <dgm:cxn modelId="{BE721D24-E292-4915-8455-A5EEC5506E2F}" type="presOf" srcId="{DCE6CBD3-97D1-4A69-899B-93E42229D478}" destId="{4C5B7E80-BFAC-4DA2-ABE8-F489A56D7126}" srcOrd="1" destOrd="0" presId="urn:microsoft.com/office/officeart/2005/8/layout/hProcess7"/>
    <dgm:cxn modelId="{DF2F922D-5FBD-4D14-87A2-344042808993}" srcId="{C965D421-5927-4107-95FA-3B11B7404AC1}" destId="{514ED063-F085-4C05-83DC-AECD0EF6EBAB}" srcOrd="0" destOrd="0" parTransId="{9EE5462A-D6ED-4E43-8744-3949AE7639B2}" sibTransId="{F37A1242-338F-4D5F-B282-98E256CF5BCC}"/>
    <dgm:cxn modelId="{33AFFC31-8A1B-45AF-A4DF-D822DC2023CC}" srcId="{DCE6CBD3-97D1-4A69-899B-93E42229D478}" destId="{4B7D316B-D0B4-49FD-B95D-54D9483426FB}" srcOrd="0" destOrd="0" parTransId="{BCED9DC6-0F32-4928-B7EC-19571C884E32}" sibTransId="{36577A67-0A8A-48C1-A17C-14393448DD92}"/>
    <dgm:cxn modelId="{22F3DE34-EF84-4D8B-BE88-AAA38BABB6CF}" srcId="{514ED063-F085-4C05-83DC-AECD0EF6EBAB}" destId="{0C0B5DF1-D5F4-4CF7-BE8E-BED0ABFE4DCE}" srcOrd="1" destOrd="0" parTransId="{7CA7BF59-0858-4AF4-996F-534AAEC569AC}" sibTransId="{B790E0A6-EDCC-49EC-9BD0-E53444A36022}"/>
    <dgm:cxn modelId="{5270AC3A-034F-4B95-ABB1-0F45DA84E7D7}" srcId="{4B7D316B-D0B4-49FD-B95D-54D9483426FB}" destId="{E542E0F3-997E-49D0-BAEA-3B196A45AF65}" srcOrd="0" destOrd="0" parTransId="{34898242-197B-4718-9D71-BAF61EADED5C}" sibTransId="{C1FAC823-184A-4590-AF9A-FD9ACDF2F65E}"/>
    <dgm:cxn modelId="{F1A3D85E-1C18-48BB-8ACC-DAB6C4FA4348}" srcId="{514ED063-F085-4C05-83DC-AECD0EF6EBAB}" destId="{56C7B43B-DACA-4E03-BBE7-01D9D586F214}" srcOrd="0" destOrd="0" parTransId="{285E59F1-9758-4DBC-9CEF-82EE4D731BF3}" sibTransId="{1E7FBEE6-EDA2-4EA1-B256-CA123618E599}"/>
    <dgm:cxn modelId="{7E375F61-FA8E-442C-9BB4-40F5246D7B36}" type="presOf" srcId="{4B7D316B-D0B4-49FD-B95D-54D9483426FB}" destId="{7513E1D6-BF15-4832-A3F9-D1789FC68A20}" srcOrd="0" destOrd="0" presId="urn:microsoft.com/office/officeart/2005/8/layout/hProcess7"/>
    <dgm:cxn modelId="{77040B4B-DC94-44B3-A96A-6E55FAC0693F}" type="presOf" srcId="{E542E0F3-997E-49D0-BAEA-3B196A45AF65}" destId="{7513E1D6-BF15-4832-A3F9-D1789FC68A20}" srcOrd="0" destOrd="1" presId="urn:microsoft.com/office/officeart/2005/8/layout/hProcess7"/>
    <dgm:cxn modelId="{B6E7EE50-A2D6-40DB-9E02-A086BDE909B2}" type="presOf" srcId="{2AF44776-32EE-4962-AFE4-6FC8419E8376}" destId="{EC595D3E-00EB-4B90-8303-DDA44B517C89}" srcOrd="0" destOrd="1" presId="urn:microsoft.com/office/officeart/2005/8/layout/hProcess7"/>
    <dgm:cxn modelId="{CEF28D57-BABA-467F-A770-78D87690338F}" type="presOf" srcId="{0C0B5DF1-D5F4-4CF7-BE8E-BED0ABFE4DCE}" destId="{01EF1ECF-8415-41D0-A366-1C2289016FA6}" srcOrd="0" destOrd="2" presId="urn:microsoft.com/office/officeart/2005/8/layout/hProcess7"/>
    <dgm:cxn modelId="{1943A278-D3B4-416D-9CAB-9285E0BC4EAB}" srcId="{DA1117AE-AB78-4D7B-9167-DBC5D985B543}" destId="{C965D421-5927-4107-95FA-3B11B7404AC1}" srcOrd="2" destOrd="0" parTransId="{752740A8-4918-4E84-AB91-B8BF359B21DF}" sibTransId="{AA3890D5-B3AA-4B5B-A926-A0DCA8A934EC}"/>
    <dgm:cxn modelId="{892B175A-547F-4526-9B7E-FB316046C0B4}" type="presOf" srcId="{56C7B43B-DACA-4E03-BBE7-01D9D586F214}" destId="{01EF1ECF-8415-41D0-A366-1C2289016FA6}" srcOrd="0" destOrd="1" presId="urn:microsoft.com/office/officeart/2005/8/layout/hProcess7"/>
    <dgm:cxn modelId="{125D087F-02CC-423D-806E-FD23672770B0}" srcId="{3989CD98-4A2F-4AA4-9054-ADA2E3ECBAAF}" destId="{16363A3C-AD69-4ABA-9DA0-BF6974AFE142}" srcOrd="2" destOrd="0" parTransId="{767AE2B7-F6B3-45E7-A95D-F7BAC50465D1}" sibTransId="{5170EA2B-57DC-49F1-BB10-FEFF35E0E4FC}"/>
    <dgm:cxn modelId="{E356DB98-A5B2-4B93-BB57-AE313C4CA263}" type="presOf" srcId="{DA1117AE-AB78-4D7B-9167-DBC5D985B543}" destId="{9689155A-407C-4015-BECE-BE16B2409F02}" srcOrd="0" destOrd="0" presId="urn:microsoft.com/office/officeart/2005/8/layout/hProcess7"/>
    <dgm:cxn modelId="{02E9B89B-F897-47FF-81CF-2ED6E5A36C79}" srcId="{3989CD98-4A2F-4AA4-9054-ADA2E3ECBAAF}" destId="{2AF44776-32EE-4962-AFE4-6FC8419E8376}" srcOrd="0" destOrd="0" parTransId="{17CDD853-D8C6-46EA-B96D-44D29BBD8ED5}" sibTransId="{1F073AA5-AB55-4ED5-9E07-2CF67BD6EF1F}"/>
    <dgm:cxn modelId="{F5D4C19D-8B03-4F85-99F6-9BE078DA3FC5}" type="presOf" srcId="{4CA26556-02BE-4E84-9119-D54B474E8A44}" destId="{E84FE57F-B6F8-4B03-BC95-EA2A5EDEB475}" srcOrd="0" destOrd="0" presId="urn:microsoft.com/office/officeart/2005/8/layout/hProcess7"/>
    <dgm:cxn modelId="{17EE449E-9F16-4A88-96D2-A9E865061348}" type="presOf" srcId="{514ED063-F085-4C05-83DC-AECD0EF6EBAB}" destId="{01EF1ECF-8415-41D0-A366-1C2289016FA6}" srcOrd="0" destOrd="0" presId="urn:microsoft.com/office/officeart/2005/8/layout/hProcess7"/>
    <dgm:cxn modelId="{469DE9AF-9D37-4CCA-8BBC-6D1CDED81282}" type="presOf" srcId="{3989CD98-4A2F-4AA4-9054-ADA2E3ECBAAF}" destId="{EC595D3E-00EB-4B90-8303-DDA44B517C89}" srcOrd="0" destOrd="0" presId="urn:microsoft.com/office/officeart/2005/8/layout/hProcess7"/>
    <dgm:cxn modelId="{B1F961C9-0808-44D4-A0D1-931447F46345}" type="presOf" srcId="{C04528C1-19C5-44BF-8FFC-46C8774E6366}" destId="{EC595D3E-00EB-4B90-8303-DDA44B517C89}" srcOrd="0" destOrd="2" presId="urn:microsoft.com/office/officeart/2005/8/layout/hProcess7"/>
    <dgm:cxn modelId="{6ED8E1CB-9784-4042-9592-F8E511F01BB0}" srcId="{DA1117AE-AB78-4D7B-9167-DBC5D985B543}" destId="{DCE6CBD3-97D1-4A69-899B-93E42229D478}" srcOrd="0" destOrd="0" parTransId="{231772A7-46A5-4530-AE20-8A90C1FA6899}" sibTransId="{ABF5BB44-B806-42CE-8DF0-9CF88F9304E0}"/>
    <dgm:cxn modelId="{5F7F46CF-C4E4-4D4D-BE5C-0248B1B49583}" srcId="{3989CD98-4A2F-4AA4-9054-ADA2E3ECBAAF}" destId="{C04528C1-19C5-44BF-8FFC-46C8774E6366}" srcOrd="1" destOrd="0" parTransId="{FBD86C4D-EEFF-43F4-8113-91C09E22C57C}" sibTransId="{3A3934C3-CE7C-407D-B072-EBA0E8E56050}"/>
    <dgm:cxn modelId="{8AA511D6-9BBF-4324-8453-A9F3BAE2F21F}" type="presOf" srcId="{C965D421-5927-4107-95FA-3B11B7404AC1}" destId="{F0675B55-9EE3-4CAC-AACB-63EA0551394C}" srcOrd="0" destOrd="0" presId="urn:microsoft.com/office/officeart/2005/8/layout/hProcess7"/>
    <dgm:cxn modelId="{524B86DF-23DB-403E-AE01-F246915E5BE1}" type="presOf" srcId="{4CA26556-02BE-4E84-9119-D54B474E8A44}" destId="{2D014AC5-133D-4498-A1D5-D644B00DE8FD}" srcOrd="1" destOrd="0" presId="urn:microsoft.com/office/officeart/2005/8/layout/hProcess7"/>
    <dgm:cxn modelId="{F26BE2F1-E8E0-4AEE-8925-0457678C314E}" srcId="{4B7D316B-D0B4-49FD-B95D-54D9483426FB}" destId="{C7D9C836-39C6-43F4-A229-DDF8D7C80A1C}" srcOrd="2" destOrd="0" parTransId="{D61D18B7-B429-448E-AAC9-01FA68987889}" sibTransId="{D22F3153-5520-4428-BC2B-E8344925B69F}"/>
    <dgm:cxn modelId="{E122ECF1-55C1-4428-83A1-97420C76BD4E}" srcId="{4B7D316B-D0B4-49FD-B95D-54D9483426FB}" destId="{F4C204B0-D8F2-40B4-9FC8-C72F2D664804}" srcOrd="1" destOrd="0" parTransId="{FB992040-D8C4-4C64-B58B-99AAE212B692}" sibTransId="{E03234DC-DFB0-42D5-A250-1BA3DF1858FB}"/>
    <dgm:cxn modelId="{500612F9-3410-401E-B5FD-A634235629AF}" type="presOf" srcId="{C7D9C836-39C6-43F4-A229-DDF8D7C80A1C}" destId="{7513E1D6-BF15-4832-A3F9-D1789FC68A20}" srcOrd="0" destOrd="3" presId="urn:microsoft.com/office/officeart/2005/8/layout/hProcess7"/>
    <dgm:cxn modelId="{AEE32BFB-3633-4502-BED9-979F37C1DB3A}" srcId="{4CA26556-02BE-4E84-9119-D54B474E8A44}" destId="{3989CD98-4A2F-4AA4-9054-ADA2E3ECBAAF}" srcOrd="0" destOrd="0" parTransId="{AB18B51E-CA91-43C3-8DB5-380152C2DF51}" sibTransId="{F263BCC8-D33F-4635-B97D-6882250576B7}"/>
    <dgm:cxn modelId="{D9BC8BFB-DB54-41DB-9B48-22EBC2A70561}" srcId="{514ED063-F085-4C05-83DC-AECD0EF6EBAB}" destId="{230FF170-563E-4423-997D-431412ED496B}" srcOrd="2" destOrd="0" parTransId="{710E5DD3-F4EC-46EC-95D5-F1322DC579AD}" sibTransId="{61E93485-D768-414B-9AF8-E8C94403C855}"/>
    <dgm:cxn modelId="{26039089-7367-41E6-9418-A19E26BB9D2A}" type="presParOf" srcId="{9689155A-407C-4015-BECE-BE16B2409F02}" destId="{8B13A578-122E-4E54-B4B4-7074A34BEC00}" srcOrd="0" destOrd="0" presId="urn:microsoft.com/office/officeart/2005/8/layout/hProcess7"/>
    <dgm:cxn modelId="{ADA2CD4F-5023-468F-8837-34ED1C9C132A}" type="presParOf" srcId="{8B13A578-122E-4E54-B4B4-7074A34BEC00}" destId="{12157465-12F2-4AFD-87A1-88BFAF6E89EC}" srcOrd="0" destOrd="0" presId="urn:microsoft.com/office/officeart/2005/8/layout/hProcess7"/>
    <dgm:cxn modelId="{AAB85C90-5581-4CFE-A7F1-ABF759F41A32}" type="presParOf" srcId="{8B13A578-122E-4E54-B4B4-7074A34BEC00}" destId="{4C5B7E80-BFAC-4DA2-ABE8-F489A56D7126}" srcOrd="1" destOrd="0" presId="urn:microsoft.com/office/officeart/2005/8/layout/hProcess7"/>
    <dgm:cxn modelId="{B3443359-259E-4260-975E-BA0E5DF691BB}" type="presParOf" srcId="{8B13A578-122E-4E54-B4B4-7074A34BEC00}" destId="{7513E1D6-BF15-4832-A3F9-D1789FC68A20}" srcOrd="2" destOrd="0" presId="urn:microsoft.com/office/officeart/2005/8/layout/hProcess7"/>
    <dgm:cxn modelId="{AC4E840D-477B-4FB6-ACB8-ADAA60139C3C}" type="presParOf" srcId="{9689155A-407C-4015-BECE-BE16B2409F02}" destId="{9F450B23-52CA-48A4-9222-0E159D35C59A}" srcOrd="1" destOrd="0" presId="urn:microsoft.com/office/officeart/2005/8/layout/hProcess7"/>
    <dgm:cxn modelId="{0AFADF36-261A-4F51-A3B3-9938B2C59C62}" type="presParOf" srcId="{9689155A-407C-4015-BECE-BE16B2409F02}" destId="{7E38ECC2-4AE4-4930-9885-C15EDC84C870}" srcOrd="2" destOrd="0" presId="urn:microsoft.com/office/officeart/2005/8/layout/hProcess7"/>
    <dgm:cxn modelId="{96F1B3F4-709A-4D4D-965C-647EF20E8E6F}" type="presParOf" srcId="{7E38ECC2-4AE4-4930-9885-C15EDC84C870}" destId="{01988EED-48A2-4384-B04B-52212E5443EB}" srcOrd="0" destOrd="0" presId="urn:microsoft.com/office/officeart/2005/8/layout/hProcess7"/>
    <dgm:cxn modelId="{631CC954-B76B-41A1-8457-A34FF5CD9EC3}" type="presParOf" srcId="{7E38ECC2-4AE4-4930-9885-C15EDC84C870}" destId="{47EF6293-0534-48F5-B3E8-6EA93E10FE05}" srcOrd="1" destOrd="0" presId="urn:microsoft.com/office/officeart/2005/8/layout/hProcess7"/>
    <dgm:cxn modelId="{2F5F3C80-0426-4868-8686-797AB666CD4E}" type="presParOf" srcId="{7E38ECC2-4AE4-4930-9885-C15EDC84C870}" destId="{21618A5D-4F33-4833-8621-9FECD9FBD592}" srcOrd="2" destOrd="0" presId="urn:microsoft.com/office/officeart/2005/8/layout/hProcess7"/>
    <dgm:cxn modelId="{BB6BD6AC-4840-42BC-91B7-29D3173E8B8E}" type="presParOf" srcId="{9689155A-407C-4015-BECE-BE16B2409F02}" destId="{1C37ADDB-AD40-4EF4-ABC6-9AED0148A55B}" srcOrd="3" destOrd="0" presId="urn:microsoft.com/office/officeart/2005/8/layout/hProcess7"/>
    <dgm:cxn modelId="{A1EB624A-FC16-4B72-9891-013A6FDB7500}" type="presParOf" srcId="{9689155A-407C-4015-BECE-BE16B2409F02}" destId="{60E5CC0D-3BAC-4395-8ADD-981214058674}" srcOrd="4" destOrd="0" presId="urn:microsoft.com/office/officeart/2005/8/layout/hProcess7"/>
    <dgm:cxn modelId="{AFC5F8C0-49D0-4FED-935B-66AF465E3A2E}" type="presParOf" srcId="{60E5CC0D-3BAC-4395-8ADD-981214058674}" destId="{E84FE57F-B6F8-4B03-BC95-EA2A5EDEB475}" srcOrd="0" destOrd="0" presId="urn:microsoft.com/office/officeart/2005/8/layout/hProcess7"/>
    <dgm:cxn modelId="{EA818054-872D-41D5-99F5-ADE1A7ADB04F}" type="presParOf" srcId="{60E5CC0D-3BAC-4395-8ADD-981214058674}" destId="{2D014AC5-133D-4498-A1D5-D644B00DE8FD}" srcOrd="1" destOrd="0" presId="urn:microsoft.com/office/officeart/2005/8/layout/hProcess7"/>
    <dgm:cxn modelId="{88916A88-7471-4CB9-9970-CCD0B5AECA6F}" type="presParOf" srcId="{60E5CC0D-3BAC-4395-8ADD-981214058674}" destId="{EC595D3E-00EB-4B90-8303-DDA44B517C89}" srcOrd="2" destOrd="0" presId="urn:microsoft.com/office/officeart/2005/8/layout/hProcess7"/>
    <dgm:cxn modelId="{594F2F00-25BA-4AAA-82E9-5156DC548868}" type="presParOf" srcId="{9689155A-407C-4015-BECE-BE16B2409F02}" destId="{BD747E3E-1353-4877-BA01-10B16C000BE6}" srcOrd="5" destOrd="0" presId="urn:microsoft.com/office/officeart/2005/8/layout/hProcess7"/>
    <dgm:cxn modelId="{56F2E9DC-FB67-4281-A8FE-BB9F25DD9CFA}" type="presParOf" srcId="{9689155A-407C-4015-BECE-BE16B2409F02}" destId="{5B93289F-ED5E-424B-B545-B08101E7751D}" srcOrd="6" destOrd="0" presId="urn:microsoft.com/office/officeart/2005/8/layout/hProcess7"/>
    <dgm:cxn modelId="{1BF7387F-02BF-4E2E-8EBF-84F144131113}" type="presParOf" srcId="{5B93289F-ED5E-424B-B545-B08101E7751D}" destId="{B9A1C2BF-ACF5-46CE-BF4D-71CADE254C98}" srcOrd="0" destOrd="0" presId="urn:microsoft.com/office/officeart/2005/8/layout/hProcess7"/>
    <dgm:cxn modelId="{D89A4422-ED6D-4AB1-B32F-EC1D53C7482A}" type="presParOf" srcId="{5B93289F-ED5E-424B-B545-B08101E7751D}" destId="{2AFDCDCE-C0FC-41DB-9ACE-227BB0170E1B}" srcOrd="1" destOrd="0" presId="urn:microsoft.com/office/officeart/2005/8/layout/hProcess7"/>
    <dgm:cxn modelId="{16C77012-82F8-4F69-ACD9-B64F19E9D7C8}" type="presParOf" srcId="{5B93289F-ED5E-424B-B545-B08101E7751D}" destId="{AE8C700B-7E77-4839-8580-DA40724E065F}" srcOrd="2" destOrd="0" presId="urn:microsoft.com/office/officeart/2005/8/layout/hProcess7"/>
    <dgm:cxn modelId="{022FE2A8-5C3F-4EDE-A81C-1CEEC113E9A9}" type="presParOf" srcId="{9689155A-407C-4015-BECE-BE16B2409F02}" destId="{B0B55F64-F27F-4C16-B647-35D640841F36}" srcOrd="7" destOrd="0" presId="urn:microsoft.com/office/officeart/2005/8/layout/hProcess7"/>
    <dgm:cxn modelId="{7AD0B3E8-CA4B-4775-9169-7F870E5FE182}" type="presParOf" srcId="{9689155A-407C-4015-BECE-BE16B2409F02}" destId="{ACFD3F23-8EA3-4D24-BF8E-0154F7BFA264}" srcOrd="8" destOrd="0" presId="urn:microsoft.com/office/officeart/2005/8/layout/hProcess7"/>
    <dgm:cxn modelId="{FED75D71-5673-42FC-9669-DCB346CD3471}" type="presParOf" srcId="{ACFD3F23-8EA3-4D24-BF8E-0154F7BFA264}" destId="{F0675B55-9EE3-4CAC-AACB-63EA0551394C}" srcOrd="0" destOrd="0" presId="urn:microsoft.com/office/officeart/2005/8/layout/hProcess7"/>
    <dgm:cxn modelId="{081FE338-8DFA-4663-89AF-A58FBA54A686}" type="presParOf" srcId="{ACFD3F23-8EA3-4D24-BF8E-0154F7BFA264}" destId="{46991C18-7779-46AC-A8FD-231C52A8FE3E}" srcOrd="1" destOrd="0" presId="urn:microsoft.com/office/officeart/2005/8/layout/hProcess7"/>
    <dgm:cxn modelId="{0B96A9CD-C772-4C19-860F-02A2FC94176D}" type="presParOf" srcId="{ACFD3F23-8EA3-4D24-BF8E-0154F7BFA264}" destId="{01EF1ECF-8415-41D0-A366-1C2289016FA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1117AE-AB78-4D7B-9167-DBC5D985B543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E6CBD3-97D1-4A69-899B-93E42229D478}">
      <dgm:prSet phldrT="[Text]"/>
      <dgm:spPr>
        <a:noFill/>
        <a:ln>
          <a:noFill/>
        </a:ln>
      </dgm:spPr>
      <dgm:t>
        <a:bodyPr/>
        <a:lstStyle/>
        <a:p>
          <a:r>
            <a:rPr lang="en-US" dirty="0"/>
            <a:t> </a:t>
          </a:r>
        </a:p>
      </dgm:t>
    </dgm:pt>
    <dgm:pt modelId="{231772A7-46A5-4530-AE20-8A90C1FA6899}" type="parTrans" cxnId="{6ED8E1CB-9784-4042-9592-F8E511F01BB0}">
      <dgm:prSet/>
      <dgm:spPr/>
      <dgm:t>
        <a:bodyPr/>
        <a:lstStyle/>
        <a:p>
          <a:endParaRPr lang="en-US"/>
        </a:p>
      </dgm:t>
    </dgm:pt>
    <dgm:pt modelId="{ABF5BB44-B806-42CE-8DF0-9CF88F9304E0}" type="sibTrans" cxnId="{6ED8E1CB-9784-4042-9592-F8E511F01BB0}">
      <dgm:prSet/>
      <dgm:spPr/>
      <dgm:t>
        <a:bodyPr/>
        <a:lstStyle/>
        <a:p>
          <a:endParaRPr lang="en-US"/>
        </a:p>
      </dgm:t>
    </dgm:pt>
    <dgm:pt modelId="{4B7D316B-D0B4-49FD-B95D-54D9483426FB}">
      <dgm:prSet phldrT="[Text]"/>
      <dgm:spPr/>
      <dgm:t>
        <a:bodyPr/>
        <a:lstStyle/>
        <a:p>
          <a:pPr>
            <a:buNone/>
          </a:pPr>
          <a:endParaRPr lang="en-US" dirty="0"/>
        </a:p>
      </dgm:t>
    </dgm:pt>
    <dgm:pt modelId="{BCED9DC6-0F32-4928-B7EC-19571C884E32}" type="parTrans" cxnId="{33AFFC31-8A1B-45AF-A4DF-D822DC2023CC}">
      <dgm:prSet/>
      <dgm:spPr/>
      <dgm:t>
        <a:bodyPr/>
        <a:lstStyle/>
        <a:p>
          <a:endParaRPr lang="en-US"/>
        </a:p>
      </dgm:t>
    </dgm:pt>
    <dgm:pt modelId="{36577A67-0A8A-48C1-A17C-14393448DD92}" type="sibTrans" cxnId="{33AFFC31-8A1B-45AF-A4DF-D822DC2023CC}">
      <dgm:prSet/>
      <dgm:spPr/>
      <dgm:t>
        <a:bodyPr/>
        <a:lstStyle/>
        <a:p>
          <a:endParaRPr lang="en-US"/>
        </a:p>
      </dgm:t>
    </dgm:pt>
    <dgm:pt modelId="{4CA26556-02BE-4E84-9119-D54B474E8A44}">
      <dgm:prSet phldrT="[Text]"/>
      <dgm:spPr/>
      <dgm:t>
        <a:bodyPr/>
        <a:lstStyle/>
        <a:p>
          <a:r>
            <a:rPr lang="en-US" dirty="0"/>
            <a:t>Mitigation</a:t>
          </a:r>
        </a:p>
      </dgm:t>
    </dgm:pt>
    <dgm:pt modelId="{267F0C97-8DDA-4B82-A7B8-72B7CBF75E0E}" type="parTrans" cxnId="{717B0F0F-2739-4D96-9651-59C6F689022C}">
      <dgm:prSet/>
      <dgm:spPr/>
      <dgm:t>
        <a:bodyPr/>
        <a:lstStyle/>
        <a:p>
          <a:endParaRPr lang="en-US"/>
        </a:p>
      </dgm:t>
    </dgm:pt>
    <dgm:pt modelId="{C02971F0-FB10-4DD3-BC9B-152549BD7DAD}" type="sibTrans" cxnId="{717B0F0F-2739-4D96-9651-59C6F689022C}">
      <dgm:prSet/>
      <dgm:spPr/>
      <dgm:t>
        <a:bodyPr/>
        <a:lstStyle/>
        <a:p>
          <a:endParaRPr lang="en-US"/>
        </a:p>
      </dgm:t>
    </dgm:pt>
    <dgm:pt modelId="{3989CD98-4A2F-4AA4-9054-ADA2E3ECBAAF}">
      <dgm:prSet phldrT="[Text]"/>
      <dgm:spPr/>
      <dgm:t>
        <a:bodyPr/>
        <a:lstStyle/>
        <a:p>
          <a:r>
            <a:rPr lang="en-US" dirty="0"/>
            <a:t>Mitigations</a:t>
          </a:r>
        </a:p>
      </dgm:t>
    </dgm:pt>
    <dgm:pt modelId="{AB18B51E-CA91-43C3-8DB5-380152C2DF51}" type="parTrans" cxnId="{AEE32BFB-3633-4502-BED9-979F37C1DB3A}">
      <dgm:prSet/>
      <dgm:spPr/>
      <dgm:t>
        <a:bodyPr/>
        <a:lstStyle/>
        <a:p>
          <a:endParaRPr lang="en-US"/>
        </a:p>
      </dgm:t>
    </dgm:pt>
    <dgm:pt modelId="{F263BCC8-D33F-4635-B97D-6882250576B7}" type="sibTrans" cxnId="{AEE32BFB-3633-4502-BED9-979F37C1DB3A}">
      <dgm:prSet/>
      <dgm:spPr/>
      <dgm:t>
        <a:bodyPr/>
        <a:lstStyle/>
        <a:p>
          <a:endParaRPr lang="en-US"/>
        </a:p>
      </dgm:t>
    </dgm:pt>
    <dgm:pt modelId="{C965D421-5927-4107-95FA-3B11B7404AC1}">
      <dgm:prSet phldrT="[Text]"/>
      <dgm:spPr/>
      <dgm:t>
        <a:bodyPr/>
        <a:lstStyle/>
        <a:p>
          <a:r>
            <a:rPr lang="en-US" dirty="0"/>
            <a:t>Safety Assurance</a:t>
          </a:r>
        </a:p>
      </dgm:t>
    </dgm:pt>
    <dgm:pt modelId="{752740A8-4918-4E84-AB91-B8BF359B21DF}" type="parTrans" cxnId="{1943A278-D3B4-416D-9CAB-9285E0BC4EAB}">
      <dgm:prSet/>
      <dgm:spPr/>
      <dgm:t>
        <a:bodyPr/>
        <a:lstStyle/>
        <a:p>
          <a:endParaRPr lang="en-US"/>
        </a:p>
      </dgm:t>
    </dgm:pt>
    <dgm:pt modelId="{AA3890D5-B3AA-4B5B-A926-A0DCA8A934EC}" type="sibTrans" cxnId="{1943A278-D3B4-416D-9CAB-9285E0BC4EAB}">
      <dgm:prSet/>
      <dgm:spPr/>
      <dgm:t>
        <a:bodyPr/>
        <a:lstStyle/>
        <a:p>
          <a:endParaRPr lang="en-US"/>
        </a:p>
      </dgm:t>
    </dgm:pt>
    <dgm:pt modelId="{514ED063-F085-4C05-83DC-AECD0EF6EBAB}">
      <dgm:prSet phldrT="[Text]"/>
      <dgm:spPr/>
      <dgm:t>
        <a:bodyPr/>
        <a:lstStyle/>
        <a:p>
          <a:r>
            <a:rPr lang="en-US" dirty="0"/>
            <a:t>How will you review this?</a:t>
          </a:r>
        </a:p>
      </dgm:t>
    </dgm:pt>
    <dgm:pt modelId="{9EE5462A-D6ED-4E43-8744-3949AE7639B2}" type="parTrans" cxnId="{DF2F922D-5FBD-4D14-87A2-344042808993}">
      <dgm:prSet/>
      <dgm:spPr/>
      <dgm:t>
        <a:bodyPr/>
        <a:lstStyle/>
        <a:p>
          <a:endParaRPr lang="en-US"/>
        </a:p>
      </dgm:t>
    </dgm:pt>
    <dgm:pt modelId="{F37A1242-338F-4D5F-B282-98E256CF5BCC}" type="sibTrans" cxnId="{DF2F922D-5FBD-4D14-87A2-344042808993}">
      <dgm:prSet/>
      <dgm:spPr/>
      <dgm:t>
        <a:bodyPr/>
        <a:lstStyle/>
        <a:p>
          <a:endParaRPr lang="en-US"/>
        </a:p>
      </dgm:t>
    </dgm:pt>
    <dgm:pt modelId="{2AF44776-32EE-4962-AFE4-6FC8419E8376}">
      <dgm:prSet phldrT="[Text]"/>
      <dgm:spPr/>
      <dgm:t>
        <a:bodyPr/>
        <a:lstStyle/>
        <a:p>
          <a:r>
            <a:rPr lang="en-US" dirty="0"/>
            <a:t>Processes</a:t>
          </a:r>
        </a:p>
      </dgm:t>
    </dgm:pt>
    <dgm:pt modelId="{17CDD853-D8C6-46EA-B96D-44D29BBD8ED5}" type="parTrans" cxnId="{02E9B89B-F897-47FF-81CF-2ED6E5A36C79}">
      <dgm:prSet/>
      <dgm:spPr/>
      <dgm:t>
        <a:bodyPr/>
        <a:lstStyle/>
        <a:p>
          <a:endParaRPr lang="en-US"/>
        </a:p>
      </dgm:t>
    </dgm:pt>
    <dgm:pt modelId="{1F073AA5-AB55-4ED5-9E07-2CF67BD6EF1F}" type="sibTrans" cxnId="{02E9B89B-F897-47FF-81CF-2ED6E5A36C79}">
      <dgm:prSet/>
      <dgm:spPr/>
      <dgm:t>
        <a:bodyPr/>
        <a:lstStyle/>
        <a:p>
          <a:endParaRPr lang="en-US"/>
        </a:p>
      </dgm:t>
    </dgm:pt>
    <dgm:pt modelId="{C04528C1-19C5-44BF-8FFC-46C8774E6366}">
      <dgm:prSet phldrT="[Text]"/>
      <dgm:spPr/>
      <dgm:t>
        <a:bodyPr/>
        <a:lstStyle/>
        <a:p>
          <a:r>
            <a:rPr lang="en-US" dirty="0"/>
            <a:t>Training</a:t>
          </a:r>
        </a:p>
      </dgm:t>
    </dgm:pt>
    <dgm:pt modelId="{FBD86C4D-EEFF-43F4-8113-91C09E22C57C}" type="parTrans" cxnId="{5F7F46CF-C4E4-4D4D-BE5C-0248B1B49583}">
      <dgm:prSet/>
      <dgm:spPr/>
      <dgm:t>
        <a:bodyPr/>
        <a:lstStyle/>
        <a:p>
          <a:endParaRPr lang="en-US"/>
        </a:p>
      </dgm:t>
    </dgm:pt>
    <dgm:pt modelId="{3A3934C3-CE7C-407D-B072-EBA0E8E56050}" type="sibTrans" cxnId="{5F7F46CF-C4E4-4D4D-BE5C-0248B1B49583}">
      <dgm:prSet/>
      <dgm:spPr/>
      <dgm:t>
        <a:bodyPr/>
        <a:lstStyle/>
        <a:p>
          <a:endParaRPr lang="en-US"/>
        </a:p>
      </dgm:t>
    </dgm:pt>
    <dgm:pt modelId="{56C7B43B-DACA-4E03-BBE7-01D9D586F214}">
      <dgm:prSet phldrT="[Text]"/>
      <dgm:spPr/>
      <dgm:t>
        <a:bodyPr/>
        <a:lstStyle/>
        <a:p>
          <a:r>
            <a:rPr lang="en-US" dirty="0"/>
            <a:t>Process Audits</a:t>
          </a:r>
        </a:p>
      </dgm:t>
    </dgm:pt>
    <dgm:pt modelId="{285E59F1-9758-4DBC-9CEF-82EE4D731BF3}" type="parTrans" cxnId="{F1A3D85E-1C18-48BB-8ACC-DAB6C4FA4348}">
      <dgm:prSet/>
      <dgm:spPr/>
      <dgm:t>
        <a:bodyPr/>
        <a:lstStyle/>
        <a:p>
          <a:endParaRPr lang="en-US"/>
        </a:p>
      </dgm:t>
    </dgm:pt>
    <dgm:pt modelId="{1E7FBEE6-EDA2-4EA1-B256-CA123618E599}" type="sibTrans" cxnId="{F1A3D85E-1C18-48BB-8ACC-DAB6C4FA4348}">
      <dgm:prSet/>
      <dgm:spPr/>
      <dgm:t>
        <a:bodyPr/>
        <a:lstStyle/>
        <a:p>
          <a:endParaRPr lang="en-US"/>
        </a:p>
      </dgm:t>
    </dgm:pt>
    <dgm:pt modelId="{0C0B5DF1-D5F4-4CF7-BE8E-BED0ABFE4DCE}">
      <dgm:prSet phldrT="[Text]"/>
      <dgm:spPr/>
      <dgm:t>
        <a:bodyPr/>
        <a:lstStyle/>
        <a:p>
          <a:r>
            <a:rPr lang="en-US" dirty="0"/>
            <a:t>Quality Control</a:t>
          </a:r>
        </a:p>
      </dgm:t>
    </dgm:pt>
    <dgm:pt modelId="{7CA7BF59-0858-4AF4-996F-534AAEC569AC}" type="parTrans" cxnId="{22F3DE34-EF84-4D8B-BE88-AAA38BABB6CF}">
      <dgm:prSet/>
      <dgm:spPr/>
      <dgm:t>
        <a:bodyPr/>
        <a:lstStyle/>
        <a:p>
          <a:endParaRPr lang="en-US"/>
        </a:p>
      </dgm:t>
    </dgm:pt>
    <dgm:pt modelId="{B790E0A6-EDCC-49EC-9BD0-E53444A36022}" type="sibTrans" cxnId="{22F3DE34-EF84-4D8B-BE88-AAA38BABB6CF}">
      <dgm:prSet/>
      <dgm:spPr/>
      <dgm:t>
        <a:bodyPr/>
        <a:lstStyle/>
        <a:p>
          <a:endParaRPr lang="en-US"/>
        </a:p>
      </dgm:t>
    </dgm:pt>
    <dgm:pt modelId="{230FF170-563E-4423-997D-431412ED496B}">
      <dgm:prSet phldrT="[Text]"/>
      <dgm:spPr/>
      <dgm:t>
        <a:bodyPr/>
        <a:lstStyle/>
        <a:p>
          <a:r>
            <a:rPr lang="en-US" dirty="0"/>
            <a:t>Personnel Testing</a:t>
          </a:r>
        </a:p>
      </dgm:t>
    </dgm:pt>
    <dgm:pt modelId="{710E5DD3-F4EC-46EC-95D5-F1322DC579AD}" type="parTrans" cxnId="{D9BC8BFB-DB54-41DB-9B48-22EBC2A70561}">
      <dgm:prSet/>
      <dgm:spPr/>
      <dgm:t>
        <a:bodyPr/>
        <a:lstStyle/>
        <a:p>
          <a:endParaRPr lang="en-US"/>
        </a:p>
      </dgm:t>
    </dgm:pt>
    <dgm:pt modelId="{61E93485-D768-414B-9AF8-E8C94403C855}" type="sibTrans" cxnId="{D9BC8BFB-DB54-41DB-9B48-22EBC2A70561}">
      <dgm:prSet/>
      <dgm:spPr/>
      <dgm:t>
        <a:bodyPr/>
        <a:lstStyle/>
        <a:p>
          <a:endParaRPr lang="en-US"/>
        </a:p>
      </dgm:t>
    </dgm:pt>
    <dgm:pt modelId="{16363A3C-AD69-4ABA-9DA0-BF6974AFE142}">
      <dgm:prSet phldrT="[Text]"/>
      <dgm:spPr/>
      <dgm:t>
        <a:bodyPr/>
        <a:lstStyle/>
        <a:p>
          <a:r>
            <a:rPr lang="en-US" dirty="0"/>
            <a:t>Physical plant</a:t>
          </a:r>
        </a:p>
      </dgm:t>
    </dgm:pt>
    <dgm:pt modelId="{767AE2B7-F6B3-45E7-A95D-F7BAC50465D1}" type="parTrans" cxnId="{125D087F-02CC-423D-806E-FD23672770B0}">
      <dgm:prSet/>
      <dgm:spPr/>
      <dgm:t>
        <a:bodyPr/>
        <a:lstStyle/>
        <a:p>
          <a:endParaRPr lang="en-US"/>
        </a:p>
      </dgm:t>
    </dgm:pt>
    <dgm:pt modelId="{5170EA2B-57DC-49F1-BB10-FEFF35E0E4FC}" type="sibTrans" cxnId="{125D087F-02CC-423D-806E-FD23672770B0}">
      <dgm:prSet/>
      <dgm:spPr/>
      <dgm:t>
        <a:bodyPr/>
        <a:lstStyle/>
        <a:p>
          <a:endParaRPr lang="en-US"/>
        </a:p>
      </dgm:t>
    </dgm:pt>
    <dgm:pt modelId="{9689155A-407C-4015-BECE-BE16B2409F02}" type="pres">
      <dgm:prSet presAssocID="{DA1117AE-AB78-4D7B-9167-DBC5D985B543}" presName="Name0" presStyleCnt="0">
        <dgm:presLayoutVars>
          <dgm:dir/>
          <dgm:animLvl val="lvl"/>
          <dgm:resizeHandles val="exact"/>
        </dgm:presLayoutVars>
      </dgm:prSet>
      <dgm:spPr/>
    </dgm:pt>
    <dgm:pt modelId="{8B13A578-122E-4E54-B4B4-7074A34BEC00}" type="pres">
      <dgm:prSet presAssocID="{DCE6CBD3-97D1-4A69-899B-93E42229D478}" presName="compositeNode" presStyleCnt="0">
        <dgm:presLayoutVars>
          <dgm:bulletEnabled val="1"/>
        </dgm:presLayoutVars>
      </dgm:prSet>
      <dgm:spPr/>
    </dgm:pt>
    <dgm:pt modelId="{12157465-12F2-4AFD-87A1-88BFAF6E89EC}" type="pres">
      <dgm:prSet presAssocID="{DCE6CBD3-97D1-4A69-899B-93E42229D478}" presName="bgRect" presStyleLbl="node1" presStyleIdx="0" presStyleCnt="3"/>
      <dgm:spPr/>
    </dgm:pt>
    <dgm:pt modelId="{4C5B7E80-BFAC-4DA2-ABE8-F489A56D7126}" type="pres">
      <dgm:prSet presAssocID="{DCE6CBD3-97D1-4A69-899B-93E42229D47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7513E1D6-BF15-4832-A3F9-D1789FC68A20}" type="pres">
      <dgm:prSet presAssocID="{DCE6CBD3-97D1-4A69-899B-93E42229D478}" presName="childNode" presStyleLbl="node1" presStyleIdx="0" presStyleCnt="3">
        <dgm:presLayoutVars>
          <dgm:bulletEnabled val="1"/>
        </dgm:presLayoutVars>
      </dgm:prSet>
      <dgm:spPr/>
    </dgm:pt>
    <dgm:pt modelId="{9F450B23-52CA-48A4-9222-0E159D35C59A}" type="pres">
      <dgm:prSet presAssocID="{ABF5BB44-B806-42CE-8DF0-9CF88F9304E0}" presName="hSp" presStyleCnt="0"/>
      <dgm:spPr/>
    </dgm:pt>
    <dgm:pt modelId="{7E38ECC2-4AE4-4930-9885-C15EDC84C870}" type="pres">
      <dgm:prSet presAssocID="{ABF5BB44-B806-42CE-8DF0-9CF88F9304E0}" presName="vProcSp" presStyleCnt="0"/>
      <dgm:spPr/>
    </dgm:pt>
    <dgm:pt modelId="{01988EED-48A2-4384-B04B-52212E5443EB}" type="pres">
      <dgm:prSet presAssocID="{ABF5BB44-B806-42CE-8DF0-9CF88F9304E0}" presName="vSp1" presStyleCnt="0"/>
      <dgm:spPr/>
    </dgm:pt>
    <dgm:pt modelId="{47EF6293-0534-48F5-B3E8-6EA93E10FE05}" type="pres">
      <dgm:prSet presAssocID="{ABF5BB44-B806-42CE-8DF0-9CF88F9304E0}" presName="simulatedConn" presStyleLbl="solidFgAcc1" presStyleIdx="0" presStyleCnt="2" custAng="1898257" custLinFactY="-378023" custLinFactNeighborX="-44525" custLinFactNeighborY="-400000"/>
      <dgm:spPr/>
    </dgm:pt>
    <dgm:pt modelId="{21618A5D-4F33-4833-8621-9FECD9FBD592}" type="pres">
      <dgm:prSet presAssocID="{ABF5BB44-B806-42CE-8DF0-9CF88F9304E0}" presName="vSp2" presStyleCnt="0"/>
      <dgm:spPr/>
    </dgm:pt>
    <dgm:pt modelId="{1C37ADDB-AD40-4EF4-ABC6-9AED0148A55B}" type="pres">
      <dgm:prSet presAssocID="{ABF5BB44-B806-42CE-8DF0-9CF88F9304E0}" presName="sibTrans" presStyleCnt="0"/>
      <dgm:spPr/>
    </dgm:pt>
    <dgm:pt modelId="{60E5CC0D-3BAC-4395-8ADD-981214058674}" type="pres">
      <dgm:prSet presAssocID="{4CA26556-02BE-4E84-9119-D54B474E8A44}" presName="compositeNode" presStyleCnt="0">
        <dgm:presLayoutVars>
          <dgm:bulletEnabled val="1"/>
        </dgm:presLayoutVars>
      </dgm:prSet>
      <dgm:spPr/>
    </dgm:pt>
    <dgm:pt modelId="{E84FE57F-B6F8-4B03-BC95-EA2A5EDEB475}" type="pres">
      <dgm:prSet presAssocID="{4CA26556-02BE-4E84-9119-D54B474E8A44}" presName="bgRect" presStyleLbl="node1" presStyleIdx="1" presStyleCnt="3" custLinFactNeighborX="-1670" custLinFactNeighborY="73662"/>
      <dgm:spPr/>
    </dgm:pt>
    <dgm:pt modelId="{2D014AC5-133D-4498-A1D5-D644B00DE8FD}" type="pres">
      <dgm:prSet presAssocID="{4CA26556-02BE-4E84-9119-D54B474E8A44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C595D3E-00EB-4B90-8303-DDA44B517C89}" type="pres">
      <dgm:prSet presAssocID="{4CA26556-02BE-4E84-9119-D54B474E8A44}" presName="childNode" presStyleLbl="node1" presStyleIdx="1" presStyleCnt="3">
        <dgm:presLayoutVars>
          <dgm:bulletEnabled val="1"/>
        </dgm:presLayoutVars>
      </dgm:prSet>
      <dgm:spPr/>
    </dgm:pt>
    <dgm:pt modelId="{BD747E3E-1353-4877-BA01-10B16C000BE6}" type="pres">
      <dgm:prSet presAssocID="{C02971F0-FB10-4DD3-BC9B-152549BD7DAD}" presName="hSp" presStyleCnt="0"/>
      <dgm:spPr/>
    </dgm:pt>
    <dgm:pt modelId="{5B93289F-ED5E-424B-B545-B08101E7751D}" type="pres">
      <dgm:prSet presAssocID="{C02971F0-FB10-4DD3-BC9B-152549BD7DAD}" presName="vProcSp" presStyleCnt="0"/>
      <dgm:spPr/>
    </dgm:pt>
    <dgm:pt modelId="{B9A1C2BF-ACF5-46CE-BF4D-71CADE254C98}" type="pres">
      <dgm:prSet presAssocID="{C02971F0-FB10-4DD3-BC9B-152549BD7DAD}" presName="vSp1" presStyleCnt="0"/>
      <dgm:spPr/>
    </dgm:pt>
    <dgm:pt modelId="{2AFDCDCE-C0FC-41DB-9ACE-227BB0170E1B}" type="pres">
      <dgm:prSet presAssocID="{C02971F0-FB10-4DD3-BC9B-152549BD7DAD}" presName="simulatedConn" presStyleLbl="solidFgAcc1" presStyleIdx="1" presStyleCnt="2"/>
      <dgm:spPr/>
    </dgm:pt>
    <dgm:pt modelId="{AE8C700B-7E77-4839-8580-DA40724E065F}" type="pres">
      <dgm:prSet presAssocID="{C02971F0-FB10-4DD3-BC9B-152549BD7DAD}" presName="vSp2" presStyleCnt="0"/>
      <dgm:spPr/>
    </dgm:pt>
    <dgm:pt modelId="{B0B55F64-F27F-4C16-B647-35D640841F36}" type="pres">
      <dgm:prSet presAssocID="{C02971F0-FB10-4DD3-BC9B-152549BD7DAD}" presName="sibTrans" presStyleCnt="0"/>
      <dgm:spPr/>
    </dgm:pt>
    <dgm:pt modelId="{ACFD3F23-8EA3-4D24-BF8E-0154F7BFA264}" type="pres">
      <dgm:prSet presAssocID="{C965D421-5927-4107-95FA-3B11B7404AC1}" presName="compositeNode" presStyleCnt="0">
        <dgm:presLayoutVars>
          <dgm:bulletEnabled val="1"/>
        </dgm:presLayoutVars>
      </dgm:prSet>
      <dgm:spPr/>
    </dgm:pt>
    <dgm:pt modelId="{F0675B55-9EE3-4CAC-AACB-63EA0551394C}" type="pres">
      <dgm:prSet presAssocID="{C965D421-5927-4107-95FA-3B11B7404AC1}" presName="bgRect" presStyleLbl="node1" presStyleIdx="2" presStyleCnt="3" custScaleX="84569" custScaleY="90945"/>
      <dgm:spPr/>
    </dgm:pt>
    <dgm:pt modelId="{46991C18-7779-46AC-A8FD-231C52A8FE3E}" type="pres">
      <dgm:prSet presAssocID="{C965D421-5927-4107-95FA-3B11B7404AC1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01EF1ECF-8415-41D0-A366-1C2289016FA6}" type="pres">
      <dgm:prSet presAssocID="{C965D421-5927-4107-95FA-3B11B7404AC1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A41BA0E-F335-4AF8-805D-3424854BAE15}" type="presOf" srcId="{DCE6CBD3-97D1-4A69-899B-93E42229D478}" destId="{12157465-12F2-4AFD-87A1-88BFAF6E89EC}" srcOrd="0" destOrd="0" presId="urn:microsoft.com/office/officeart/2005/8/layout/hProcess7"/>
    <dgm:cxn modelId="{717B0F0F-2739-4D96-9651-59C6F689022C}" srcId="{DA1117AE-AB78-4D7B-9167-DBC5D985B543}" destId="{4CA26556-02BE-4E84-9119-D54B474E8A44}" srcOrd="1" destOrd="0" parTransId="{267F0C97-8DDA-4B82-A7B8-72B7CBF75E0E}" sibTransId="{C02971F0-FB10-4DD3-BC9B-152549BD7DAD}"/>
    <dgm:cxn modelId="{F312C00F-3A5F-411D-B1BC-003BEE8107F0}" type="presOf" srcId="{C965D421-5927-4107-95FA-3B11B7404AC1}" destId="{46991C18-7779-46AC-A8FD-231C52A8FE3E}" srcOrd="1" destOrd="0" presId="urn:microsoft.com/office/officeart/2005/8/layout/hProcess7"/>
    <dgm:cxn modelId="{541FB71E-9905-4624-81C3-7F483A120809}" type="presOf" srcId="{16363A3C-AD69-4ABA-9DA0-BF6974AFE142}" destId="{EC595D3E-00EB-4B90-8303-DDA44B517C89}" srcOrd="0" destOrd="3" presId="urn:microsoft.com/office/officeart/2005/8/layout/hProcess7"/>
    <dgm:cxn modelId="{20ECE31E-4444-4567-BAD1-A85317F11ECB}" type="presOf" srcId="{230FF170-563E-4423-997D-431412ED496B}" destId="{01EF1ECF-8415-41D0-A366-1C2289016FA6}" srcOrd="0" destOrd="3" presId="urn:microsoft.com/office/officeart/2005/8/layout/hProcess7"/>
    <dgm:cxn modelId="{BE721D24-E292-4915-8455-A5EEC5506E2F}" type="presOf" srcId="{DCE6CBD3-97D1-4A69-899B-93E42229D478}" destId="{4C5B7E80-BFAC-4DA2-ABE8-F489A56D7126}" srcOrd="1" destOrd="0" presId="urn:microsoft.com/office/officeart/2005/8/layout/hProcess7"/>
    <dgm:cxn modelId="{DF2F922D-5FBD-4D14-87A2-344042808993}" srcId="{C965D421-5927-4107-95FA-3B11B7404AC1}" destId="{514ED063-F085-4C05-83DC-AECD0EF6EBAB}" srcOrd="0" destOrd="0" parTransId="{9EE5462A-D6ED-4E43-8744-3949AE7639B2}" sibTransId="{F37A1242-338F-4D5F-B282-98E256CF5BCC}"/>
    <dgm:cxn modelId="{33AFFC31-8A1B-45AF-A4DF-D822DC2023CC}" srcId="{DCE6CBD3-97D1-4A69-899B-93E42229D478}" destId="{4B7D316B-D0B4-49FD-B95D-54D9483426FB}" srcOrd="0" destOrd="0" parTransId="{BCED9DC6-0F32-4928-B7EC-19571C884E32}" sibTransId="{36577A67-0A8A-48C1-A17C-14393448DD92}"/>
    <dgm:cxn modelId="{22F3DE34-EF84-4D8B-BE88-AAA38BABB6CF}" srcId="{514ED063-F085-4C05-83DC-AECD0EF6EBAB}" destId="{0C0B5DF1-D5F4-4CF7-BE8E-BED0ABFE4DCE}" srcOrd="1" destOrd="0" parTransId="{7CA7BF59-0858-4AF4-996F-534AAEC569AC}" sibTransId="{B790E0A6-EDCC-49EC-9BD0-E53444A36022}"/>
    <dgm:cxn modelId="{F1A3D85E-1C18-48BB-8ACC-DAB6C4FA4348}" srcId="{514ED063-F085-4C05-83DC-AECD0EF6EBAB}" destId="{56C7B43B-DACA-4E03-BBE7-01D9D586F214}" srcOrd="0" destOrd="0" parTransId="{285E59F1-9758-4DBC-9CEF-82EE4D731BF3}" sibTransId="{1E7FBEE6-EDA2-4EA1-B256-CA123618E599}"/>
    <dgm:cxn modelId="{7E375F61-FA8E-442C-9BB4-40F5246D7B36}" type="presOf" srcId="{4B7D316B-D0B4-49FD-B95D-54D9483426FB}" destId="{7513E1D6-BF15-4832-A3F9-D1789FC68A20}" srcOrd="0" destOrd="0" presId="urn:microsoft.com/office/officeart/2005/8/layout/hProcess7"/>
    <dgm:cxn modelId="{B6E7EE50-A2D6-40DB-9E02-A086BDE909B2}" type="presOf" srcId="{2AF44776-32EE-4962-AFE4-6FC8419E8376}" destId="{EC595D3E-00EB-4B90-8303-DDA44B517C89}" srcOrd="0" destOrd="1" presId="urn:microsoft.com/office/officeart/2005/8/layout/hProcess7"/>
    <dgm:cxn modelId="{CEF28D57-BABA-467F-A770-78D87690338F}" type="presOf" srcId="{0C0B5DF1-D5F4-4CF7-BE8E-BED0ABFE4DCE}" destId="{01EF1ECF-8415-41D0-A366-1C2289016FA6}" srcOrd="0" destOrd="2" presId="urn:microsoft.com/office/officeart/2005/8/layout/hProcess7"/>
    <dgm:cxn modelId="{1943A278-D3B4-416D-9CAB-9285E0BC4EAB}" srcId="{DA1117AE-AB78-4D7B-9167-DBC5D985B543}" destId="{C965D421-5927-4107-95FA-3B11B7404AC1}" srcOrd="2" destOrd="0" parTransId="{752740A8-4918-4E84-AB91-B8BF359B21DF}" sibTransId="{AA3890D5-B3AA-4B5B-A926-A0DCA8A934EC}"/>
    <dgm:cxn modelId="{892B175A-547F-4526-9B7E-FB316046C0B4}" type="presOf" srcId="{56C7B43B-DACA-4E03-BBE7-01D9D586F214}" destId="{01EF1ECF-8415-41D0-A366-1C2289016FA6}" srcOrd="0" destOrd="1" presId="urn:microsoft.com/office/officeart/2005/8/layout/hProcess7"/>
    <dgm:cxn modelId="{125D087F-02CC-423D-806E-FD23672770B0}" srcId="{3989CD98-4A2F-4AA4-9054-ADA2E3ECBAAF}" destId="{16363A3C-AD69-4ABA-9DA0-BF6974AFE142}" srcOrd="2" destOrd="0" parTransId="{767AE2B7-F6B3-45E7-A95D-F7BAC50465D1}" sibTransId="{5170EA2B-57DC-49F1-BB10-FEFF35E0E4FC}"/>
    <dgm:cxn modelId="{E356DB98-A5B2-4B93-BB57-AE313C4CA263}" type="presOf" srcId="{DA1117AE-AB78-4D7B-9167-DBC5D985B543}" destId="{9689155A-407C-4015-BECE-BE16B2409F02}" srcOrd="0" destOrd="0" presId="urn:microsoft.com/office/officeart/2005/8/layout/hProcess7"/>
    <dgm:cxn modelId="{02E9B89B-F897-47FF-81CF-2ED6E5A36C79}" srcId="{3989CD98-4A2F-4AA4-9054-ADA2E3ECBAAF}" destId="{2AF44776-32EE-4962-AFE4-6FC8419E8376}" srcOrd="0" destOrd="0" parTransId="{17CDD853-D8C6-46EA-B96D-44D29BBD8ED5}" sibTransId="{1F073AA5-AB55-4ED5-9E07-2CF67BD6EF1F}"/>
    <dgm:cxn modelId="{F5D4C19D-8B03-4F85-99F6-9BE078DA3FC5}" type="presOf" srcId="{4CA26556-02BE-4E84-9119-D54B474E8A44}" destId="{E84FE57F-B6F8-4B03-BC95-EA2A5EDEB475}" srcOrd="0" destOrd="0" presId="urn:microsoft.com/office/officeart/2005/8/layout/hProcess7"/>
    <dgm:cxn modelId="{17EE449E-9F16-4A88-96D2-A9E865061348}" type="presOf" srcId="{514ED063-F085-4C05-83DC-AECD0EF6EBAB}" destId="{01EF1ECF-8415-41D0-A366-1C2289016FA6}" srcOrd="0" destOrd="0" presId="urn:microsoft.com/office/officeart/2005/8/layout/hProcess7"/>
    <dgm:cxn modelId="{469DE9AF-9D37-4CCA-8BBC-6D1CDED81282}" type="presOf" srcId="{3989CD98-4A2F-4AA4-9054-ADA2E3ECBAAF}" destId="{EC595D3E-00EB-4B90-8303-DDA44B517C89}" srcOrd="0" destOrd="0" presId="urn:microsoft.com/office/officeart/2005/8/layout/hProcess7"/>
    <dgm:cxn modelId="{B1F961C9-0808-44D4-A0D1-931447F46345}" type="presOf" srcId="{C04528C1-19C5-44BF-8FFC-46C8774E6366}" destId="{EC595D3E-00EB-4B90-8303-DDA44B517C89}" srcOrd="0" destOrd="2" presId="urn:microsoft.com/office/officeart/2005/8/layout/hProcess7"/>
    <dgm:cxn modelId="{6ED8E1CB-9784-4042-9592-F8E511F01BB0}" srcId="{DA1117AE-AB78-4D7B-9167-DBC5D985B543}" destId="{DCE6CBD3-97D1-4A69-899B-93E42229D478}" srcOrd="0" destOrd="0" parTransId="{231772A7-46A5-4530-AE20-8A90C1FA6899}" sibTransId="{ABF5BB44-B806-42CE-8DF0-9CF88F9304E0}"/>
    <dgm:cxn modelId="{5F7F46CF-C4E4-4D4D-BE5C-0248B1B49583}" srcId="{3989CD98-4A2F-4AA4-9054-ADA2E3ECBAAF}" destId="{C04528C1-19C5-44BF-8FFC-46C8774E6366}" srcOrd="1" destOrd="0" parTransId="{FBD86C4D-EEFF-43F4-8113-91C09E22C57C}" sibTransId="{3A3934C3-CE7C-407D-B072-EBA0E8E56050}"/>
    <dgm:cxn modelId="{8AA511D6-9BBF-4324-8453-A9F3BAE2F21F}" type="presOf" srcId="{C965D421-5927-4107-95FA-3B11B7404AC1}" destId="{F0675B55-9EE3-4CAC-AACB-63EA0551394C}" srcOrd="0" destOrd="0" presId="urn:microsoft.com/office/officeart/2005/8/layout/hProcess7"/>
    <dgm:cxn modelId="{524B86DF-23DB-403E-AE01-F246915E5BE1}" type="presOf" srcId="{4CA26556-02BE-4E84-9119-D54B474E8A44}" destId="{2D014AC5-133D-4498-A1D5-D644B00DE8FD}" srcOrd="1" destOrd="0" presId="urn:microsoft.com/office/officeart/2005/8/layout/hProcess7"/>
    <dgm:cxn modelId="{AEE32BFB-3633-4502-BED9-979F37C1DB3A}" srcId="{4CA26556-02BE-4E84-9119-D54B474E8A44}" destId="{3989CD98-4A2F-4AA4-9054-ADA2E3ECBAAF}" srcOrd="0" destOrd="0" parTransId="{AB18B51E-CA91-43C3-8DB5-380152C2DF51}" sibTransId="{F263BCC8-D33F-4635-B97D-6882250576B7}"/>
    <dgm:cxn modelId="{D9BC8BFB-DB54-41DB-9B48-22EBC2A70561}" srcId="{514ED063-F085-4C05-83DC-AECD0EF6EBAB}" destId="{230FF170-563E-4423-997D-431412ED496B}" srcOrd="2" destOrd="0" parTransId="{710E5DD3-F4EC-46EC-95D5-F1322DC579AD}" sibTransId="{61E93485-D768-414B-9AF8-E8C94403C855}"/>
    <dgm:cxn modelId="{26039089-7367-41E6-9418-A19E26BB9D2A}" type="presParOf" srcId="{9689155A-407C-4015-BECE-BE16B2409F02}" destId="{8B13A578-122E-4E54-B4B4-7074A34BEC00}" srcOrd="0" destOrd="0" presId="urn:microsoft.com/office/officeart/2005/8/layout/hProcess7"/>
    <dgm:cxn modelId="{ADA2CD4F-5023-468F-8837-34ED1C9C132A}" type="presParOf" srcId="{8B13A578-122E-4E54-B4B4-7074A34BEC00}" destId="{12157465-12F2-4AFD-87A1-88BFAF6E89EC}" srcOrd="0" destOrd="0" presId="urn:microsoft.com/office/officeart/2005/8/layout/hProcess7"/>
    <dgm:cxn modelId="{AAB85C90-5581-4CFE-A7F1-ABF759F41A32}" type="presParOf" srcId="{8B13A578-122E-4E54-B4B4-7074A34BEC00}" destId="{4C5B7E80-BFAC-4DA2-ABE8-F489A56D7126}" srcOrd="1" destOrd="0" presId="urn:microsoft.com/office/officeart/2005/8/layout/hProcess7"/>
    <dgm:cxn modelId="{B3443359-259E-4260-975E-BA0E5DF691BB}" type="presParOf" srcId="{8B13A578-122E-4E54-B4B4-7074A34BEC00}" destId="{7513E1D6-BF15-4832-A3F9-D1789FC68A20}" srcOrd="2" destOrd="0" presId="urn:microsoft.com/office/officeart/2005/8/layout/hProcess7"/>
    <dgm:cxn modelId="{AC4E840D-477B-4FB6-ACB8-ADAA60139C3C}" type="presParOf" srcId="{9689155A-407C-4015-BECE-BE16B2409F02}" destId="{9F450B23-52CA-48A4-9222-0E159D35C59A}" srcOrd="1" destOrd="0" presId="urn:microsoft.com/office/officeart/2005/8/layout/hProcess7"/>
    <dgm:cxn modelId="{0AFADF36-261A-4F51-A3B3-9938B2C59C62}" type="presParOf" srcId="{9689155A-407C-4015-BECE-BE16B2409F02}" destId="{7E38ECC2-4AE4-4930-9885-C15EDC84C870}" srcOrd="2" destOrd="0" presId="urn:microsoft.com/office/officeart/2005/8/layout/hProcess7"/>
    <dgm:cxn modelId="{96F1B3F4-709A-4D4D-965C-647EF20E8E6F}" type="presParOf" srcId="{7E38ECC2-4AE4-4930-9885-C15EDC84C870}" destId="{01988EED-48A2-4384-B04B-52212E5443EB}" srcOrd="0" destOrd="0" presId="urn:microsoft.com/office/officeart/2005/8/layout/hProcess7"/>
    <dgm:cxn modelId="{631CC954-B76B-41A1-8457-A34FF5CD9EC3}" type="presParOf" srcId="{7E38ECC2-4AE4-4930-9885-C15EDC84C870}" destId="{47EF6293-0534-48F5-B3E8-6EA93E10FE05}" srcOrd="1" destOrd="0" presId="urn:microsoft.com/office/officeart/2005/8/layout/hProcess7"/>
    <dgm:cxn modelId="{2F5F3C80-0426-4868-8686-797AB666CD4E}" type="presParOf" srcId="{7E38ECC2-4AE4-4930-9885-C15EDC84C870}" destId="{21618A5D-4F33-4833-8621-9FECD9FBD592}" srcOrd="2" destOrd="0" presId="urn:microsoft.com/office/officeart/2005/8/layout/hProcess7"/>
    <dgm:cxn modelId="{BB6BD6AC-4840-42BC-91B7-29D3173E8B8E}" type="presParOf" srcId="{9689155A-407C-4015-BECE-BE16B2409F02}" destId="{1C37ADDB-AD40-4EF4-ABC6-9AED0148A55B}" srcOrd="3" destOrd="0" presId="urn:microsoft.com/office/officeart/2005/8/layout/hProcess7"/>
    <dgm:cxn modelId="{A1EB624A-FC16-4B72-9891-013A6FDB7500}" type="presParOf" srcId="{9689155A-407C-4015-BECE-BE16B2409F02}" destId="{60E5CC0D-3BAC-4395-8ADD-981214058674}" srcOrd="4" destOrd="0" presId="urn:microsoft.com/office/officeart/2005/8/layout/hProcess7"/>
    <dgm:cxn modelId="{AFC5F8C0-49D0-4FED-935B-66AF465E3A2E}" type="presParOf" srcId="{60E5CC0D-3BAC-4395-8ADD-981214058674}" destId="{E84FE57F-B6F8-4B03-BC95-EA2A5EDEB475}" srcOrd="0" destOrd="0" presId="urn:microsoft.com/office/officeart/2005/8/layout/hProcess7"/>
    <dgm:cxn modelId="{EA818054-872D-41D5-99F5-ADE1A7ADB04F}" type="presParOf" srcId="{60E5CC0D-3BAC-4395-8ADD-981214058674}" destId="{2D014AC5-133D-4498-A1D5-D644B00DE8FD}" srcOrd="1" destOrd="0" presId="urn:microsoft.com/office/officeart/2005/8/layout/hProcess7"/>
    <dgm:cxn modelId="{88916A88-7471-4CB9-9970-CCD0B5AECA6F}" type="presParOf" srcId="{60E5CC0D-3BAC-4395-8ADD-981214058674}" destId="{EC595D3E-00EB-4B90-8303-DDA44B517C89}" srcOrd="2" destOrd="0" presId="urn:microsoft.com/office/officeart/2005/8/layout/hProcess7"/>
    <dgm:cxn modelId="{594F2F00-25BA-4AAA-82E9-5156DC548868}" type="presParOf" srcId="{9689155A-407C-4015-BECE-BE16B2409F02}" destId="{BD747E3E-1353-4877-BA01-10B16C000BE6}" srcOrd="5" destOrd="0" presId="urn:microsoft.com/office/officeart/2005/8/layout/hProcess7"/>
    <dgm:cxn modelId="{56F2E9DC-FB67-4281-A8FE-BB9F25DD9CFA}" type="presParOf" srcId="{9689155A-407C-4015-BECE-BE16B2409F02}" destId="{5B93289F-ED5E-424B-B545-B08101E7751D}" srcOrd="6" destOrd="0" presId="urn:microsoft.com/office/officeart/2005/8/layout/hProcess7"/>
    <dgm:cxn modelId="{1BF7387F-02BF-4E2E-8EBF-84F144131113}" type="presParOf" srcId="{5B93289F-ED5E-424B-B545-B08101E7751D}" destId="{B9A1C2BF-ACF5-46CE-BF4D-71CADE254C98}" srcOrd="0" destOrd="0" presId="urn:microsoft.com/office/officeart/2005/8/layout/hProcess7"/>
    <dgm:cxn modelId="{D89A4422-ED6D-4AB1-B32F-EC1D53C7482A}" type="presParOf" srcId="{5B93289F-ED5E-424B-B545-B08101E7751D}" destId="{2AFDCDCE-C0FC-41DB-9ACE-227BB0170E1B}" srcOrd="1" destOrd="0" presId="urn:microsoft.com/office/officeart/2005/8/layout/hProcess7"/>
    <dgm:cxn modelId="{16C77012-82F8-4F69-ACD9-B64F19E9D7C8}" type="presParOf" srcId="{5B93289F-ED5E-424B-B545-B08101E7751D}" destId="{AE8C700B-7E77-4839-8580-DA40724E065F}" srcOrd="2" destOrd="0" presId="urn:microsoft.com/office/officeart/2005/8/layout/hProcess7"/>
    <dgm:cxn modelId="{022FE2A8-5C3F-4EDE-A81C-1CEEC113E9A9}" type="presParOf" srcId="{9689155A-407C-4015-BECE-BE16B2409F02}" destId="{B0B55F64-F27F-4C16-B647-35D640841F36}" srcOrd="7" destOrd="0" presId="urn:microsoft.com/office/officeart/2005/8/layout/hProcess7"/>
    <dgm:cxn modelId="{7AD0B3E8-CA4B-4775-9169-7F870E5FE182}" type="presParOf" srcId="{9689155A-407C-4015-BECE-BE16B2409F02}" destId="{ACFD3F23-8EA3-4D24-BF8E-0154F7BFA264}" srcOrd="8" destOrd="0" presId="urn:microsoft.com/office/officeart/2005/8/layout/hProcess7"/>
    <dgm:cxn modelId="{FED75D71-5673-42FC-9669-DCB346CD3471}" type="presParOf" srcId="{ACFD3F23-8EA3-4D24-BF8E-0154F7BFA264}" destId="{F0675B55-9EE3-4CAC-AACB-63EA0551394C}" srcOrd="0" destOrd="0" presId="urn:microsoft.com/office/officeart/2005/8/layout/hProcess7"/>
    <dgm:cxn modelId="{081FE338-8DFA-4663-89AF-A58FBA54A686}" type="presParOf" srcId="{ACFD3F23-8EA3-4D24-BF8E-0154F7BFA264}" destId="{46991C18-7779-46AC-A8FD-231C52A8FE3E}" srcOrd="1" destOrd="0" presId="urn:microsoft.com/office/officeart/2005/8/layout/hProcess7"/>
    <dgm:cxn modelId="{0B96A9CD-C772-4C19-860F-02A2FC94176D}" type="presParOf" srcId="{ACFD3F23-8EA3-4D24-BF8E-0154F7BFA264}" destId="{01EF1ECF-8415-41D0-A366-1C2289016FA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B41C8-1C45-42DE-B41B-BE575F3558A0}">
      <dsp:nvSpPr>
        <dsp:cNvPr id="0" name=""/>
        <dsp:cNvSpPr/>
      </dsp:nvSpPr>
      <dsp:spPr>
        <a:xfrm>
          <a:off x="4434842" y="-165501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Safety Policy and Objectives</a:t>
          </a:r>
        </a:p>
      </dsp:txBody>
      <dsp:txXfrm>
        <a:off x="4675881" y="75538"/>
        <a:ext cx="1163836" cy="1163836"/>
      </dsp:txXfrm>
    </dsp:sp>
    <dsp:sp modelId="{E3088712-7BCE-4128-983C-D22E3154FFAD}">
      <dsp:nvSpPr>
        <dsp:cNvPr id="0" name=""/>
        <dsp:cNvSpPr/>
      </dsp:nvSpPr>
      <dsp:spPr>
        <a:xfrm rot="1474895">
          <a:off x="6203217" y="1003805"/>
          <a:ext cx="593225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209248" y="1064848"/>
        <a:ext cx="460137" cy="266176"/>
      </dsp:txXfrm>
    </dsp:sp>
    <dsp:sp modelId="{6694A913-4DCB-43D2-9B43-32AB66BD4DCC}">
      <dsp:nvSpPr>
        <dsp:cNvPr id="0" name=""/>
        <dsp:cNvSpPr/>
      </dsp:nvSpPr>
      <dsp:spPr>
        <a:xfrm>
          <a:off x="6949439" y="984793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Safety Risk Management</a:t>
          </a:r>
        </a:p>
      </dsp:txBody>
      <dsp:txXfrm>
        <a:off x="7190478" y="1225832"/>
        <a:ext cx="1163836" cy="1163836"/>
      </dsp:txXfrm>
    </dsp:sp>
    <dsp:sp modelId="{1F7C56E4-5C42-4107-B284-74FD1B89F10C}">
      <dsp:nvSpPr>
        <dsp:cNvPr id="0" name=""/>
        <dsp:cNvSpPr/>
      </dsp:nvSpPr>
      <dsp:spPr>
        <a:xfrm rot="7303529">
          <a:off x="7042414" y="2521710"/>
          <a:ext cx="302924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7111746" y="2571786"/>
        <a:ext cx="212047" cy="266176"/>
      </dsp:txXfrm>
    </dsp:sp>
    <dsp:sp modelId="{FCBDAC5B-0F32-47DD-AE38-C4D2E05A3A74}">
      <dsp:nvSpPr>
        <dsp:cNvPr id="0" name=""/>
        <dsp:cNvSpPr/>
      </dsp:nvSpPr>
      <dsp:spPr>
        <a:xfrm>
          <a:off x="5783382" y="2870924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Safety Risk Management Mitigation</a:t>
          </a:r>
        </a:p>
      </dsp:txBody>
      <dsp:txXfrm>
        <a:off x="6024421" y="3111963"/>
        <a:ext cx="1163836" cy="1163836"/>
      </dsp:txXfrm>
    </dsp:sp>
    <dsp:sp modelId="{A3B2F3CB-906C-4EBA-A20C-6A42BBF492AE}">
      <dsp:nvSpPr>
        <dsp:cNvPr id="0" name=""/>
        <dsp:cNvSpPr/>
      </dsp:nvSpPr>
      <dsp:spPr>
        <a:xfrm rot="10800000">
          <a:off x="4980711" y="3472068"/>
          <a:ext cx="567220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5113799" y="3560793"/>
        <a:ext cx="434132" cy="266176"/>
      </dsp:txXfrm>
    </dsp:sp>
    <dsp:sp modelId="{691921BE-605E-48C9-902B-699D09A7F4C3}">
      <dsp:nvSpPr>
        <dsp:cNvPr id="0" name=""/>
        <dsp:cNvSpPr/>
      </dsp:nvSpPr>
      <dsp:spPr>
        <a:xfrm>
          <a:off x="3067239" y="2870924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Safety Assurance</a:t>
          </a:r>
        </a:p>
      </dsp:txBody>
      <dsp:txXfrm>
        <a:off x="3308278" y="3111963"/>
        <a:ext cx="1163836" cy="1163836"/>
      </dsp:txXfrm>
    </dsp:sp>
    <dsp:sp modelId="{F1F9257B-FB99-41C7-8830-D1612E1C591E}">
      <dsp:nvSpPr>
        <dsp:cNvPr id="0" name=""/>
        <dsp:cNvSpPr/>
      </dsp:nvSpPr>
      <dsp:spPr>
        <a:xfrm rot="14491718">
          <a:off x="3233778" y="2521730"/>
          <a:ext cx="282083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3296262" y="2647650"/>
        <a:ext cx="197458" cy="266176"/>
      </dsp:txXfrm>
    </dsp:sp>
    <dsp:sp modelId="{3ED6EECD-6C4F-40F8-BF79-25F5D0EE8A12}">
      <dsp:nvSpPr>
        <dsp:cNvPr id="0" name=""/>
        <dsp:cNvSpPr/>
      </dsp:nvSpPr>
      <dsp:spPr>
        <a:xfrm>
          <a:off x="2028874" y="956212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Safety Assurance Analysis</a:t>
          </a:r>
        </a:p>
      </dsp:txBody>
      <dsp:txXfrm>
        <a:off x="2269913" y="1197251"/>
        <a:ext cx="1163836" cy="1163836"/>
      </dsp:txXfrm>
    </dsp:sp>
    <dsp:sp modelId="{B00251D6-8DA6-440C-887C-E58368821619}">
      <dsp:nvSpPr>
        <dsp:cNvPr id="0" name=""/>
        <dsp:cNvSpPr/>
      </dsp:nvSpPr>
      <dsp:spPr>
        <a:xfrm rot="20100244">
          <a:off x="3773799" y="1002892"/>
          <a:ext cx="534605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780032" y="1119735"/>
        <a:ext cx="401517" cy="266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B41C8-1C45-42DE-B41B-BE575F3558A0}">
      <dsp:nvSpPr>
        <dsp:cNvPr id="0" name=""/>
        <dsp:cNvSpPr/>
      </dsp:nvSpPr>
      <dsp:spPr>
        <a:xfrm>
          <a:off x="4434842" y="-165501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Management sets and revises safety goals</a:t>
          </a:r>
        </a:p>
      </dsp:txBody>
      <dsp:txXfrm>
        <a:off x="4675881" y="75538"/>
        <a:ext cx="1163836" cy="1163836"/>
      </dsp:txXfrm>
    </dsp:sp>
    <dsp:sp modelId="{E3088712-7BCE-4128-983C-D22E3154FFAD}">
      <dsp:nvSpPr>
        <dsp:cNvPr id="0" name=""/>
        <dsp:cNvSpPr/>
      </dsp:nvSpPr>
      <dsp:spPr>
        <a:xfrm rot="1474895">
          <a:off x="6203217" y="1003805"/>
          <a:ext cx="593225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209248" y="1064848"/>
        <a:ext cx="460137" cy="266176"/>
      </dsp:txXfrm>
    </dsp:sp>
    <dsp:sp modelId="{6694A913-4DCB-43D2-9B43-32AB66BD4DCC}">
      <dsp:nvSpPr>
        <dsp:cNvPr id="0" name=""/>
        <dsp:cNvSpPr/>
      </dsp:nvSpPr>
      <dsp:spPr>
        <a:xfrm>
          <a:off x="6949439" y="984793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Business identifies hazards</a:t>
          </a:r>
        </a:p>
      </dsp:txBody>
      <dsp:txXfrm>
        <a:off x="7190478" y="1225832"/>
        <a:ext cx="1163836" cy="1163836"/>
      </dsp:txXfrm>
    </dsp:sp>
    <dsp:sp modelId="{1F7C56E4-5C42-4107-B284-74FD1B89F10C}">
      <dsp:nvSpPr>
        <dsp:cNvPr id="0" name=""/>
        <dsp:cNvSpPr/>
      </dsp:nvSpPr>
      <dsp:spPr>
        <a:xfrm rot="7303529">
          <a:off x="7042414" y="2521710"/>
          <a:ext cx="302924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7111746" y="2571786"/>
        <a:ext cx="212047" cy="266176"/>
      </dsp:txXfrm>
    </dsp:sp>
    <dsp:sp modelId="{FCBDAC5B-0F32-47DD-AE38-C4D2E05A3A74}">
      <dsp:nvSpPr>
        <dsp:cNvPr id="0" name=""/>
        <dsp:cNvSpPr/>
      </dsp:nvSpPr>
      <dsp:spPr>
        <a:xfrm>
          <a:off x="5783382" y="2870924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Business mitigates hazards to achieve safety goals</a:t>
          </a:r>
        </a:p>
      </dsp:txBody>
      <dsp:txXfrm>
        <a:off x="6024421" y="3111963"/>
        <a:ext cx="1163836" cy="1163836"/>
      </dsp:txXfrm>
    </dsp:sp>
    <dsp:sp modelId="{A3B2F3CB-906C-4EBA-A20C-6A42BBF492AE}">
      <dsp:nvSpPr>
        <dsp:cNvPr id="0" name=""/>
        <dsp:cNvSpPr/>
      </dsp:nvSpPr>
      <dsp:spPr>
        <a:xfrm rot="10800000">
          <a:off x="4980711" y="3472068"/>
          <a:ext cx="567220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5113799" y="3560793"/>
        <a:ext cx="434132" cy="266176"/>
      </dsp:txXfrm>
    </dsp:sp>
    <dsp:sp modelId="{691921BE-605E-48C9-902B-699D09A7F4C3}">
      <dsp:nvSpPr>
        <dsp:cNvPr id="0" name=""/>
        <dsp:cNvSpPr/>
      </dsp:nvSpPr>
      <dsp:spPr>
        <a:xfrm>
          <a:off x="3067239" y="2870924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Auditors assess the success of the mitigations</a:t>
          </a:r>
        </a:p>
      </dsp:txBody>
      <dsp:txXfrm>
        <a:off x="3308278" y="3111963"/>
        <a:ext cx="1163836" cy="1163836"/>
      </dsp:txXfrm>
    </dsp:sp>
    <dsp:sp modelId="{F1F9257B-FB99-41C7-8830-D1612E1C591E}">
      <dsp:nvSpPr>
        <dsp:cNvPr id="0" name=""/>
        <dsp:cNvSpPr/>
      </dsp:nvSpPr>
      <dsp:spPr>
        <a:xfrm rot="14491718">
          <a:off x="3233778" y="2521730"/>
          <a:ext cx="282083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3296262" y="2647650"/>
        <a:ext cx="197458" cy="266176"/>
      </dsp:txXfrm>
    </dsp:sp>
    <dsp:sp modelId="{3ED6EECD-6C4F-40F8-BF79-25F5D0EE8A12}">
      <dsp:nvSpPr>
        <dsp:cNvPr id="0" name=""/>
        <dsp:cNvSpPr/>
      </dsp:nvSpPr>
      <dsp:spPr>
        <a:xfrm>
          <a:off x="2028874" y="956212"/>
          <a:ext cx="1645914" cy="1645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Audit may identify additional hazards or inadequately mitigated hazards</a:t>
          </a:r>
        </a:p>
      </dsp:txBody>
      <dsp:txXfrm>
        <a:off x="2269913" y="1197251"/>
        <a:ext cx="1163836" cy="1163836"/>
      </dsp:txXfrm>
    </dsp:sp>
    <dsp:sp modelId="{B00251D6-8DA6-440C-887C-E58368821619}">
      <dsp:nvSpPr>
        <dsp:cNvPr id="0" name=""/>
        <dsp:cNvSpPr/>
      </dsp:nvSpPr>
      <dsp:spPr>
        <a:xfrm rot="20100244">
          <a:off x="3773799" y="1002892"/>
          <a:ext cx="534605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780032" y="1119735"/>
        <a:ext cx="401517" cy="266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57465-12F2-4AFD-87A1-88BFAF6E89EC}">
      <dsp:nvSpPr>
        <dsp:cNvPr id="0" name=""/>
        <dsp:cNvSpPr/>
      </dsp:nvSpPr>
      <dsp:spPr>
        <a:xfrm>
          <a:off x="3043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Hazard</a:t>
          </a:r>
        </a:p>
      </dsp:txBody>
      <dsp:txXfrm rot="16200000">
        <a:off x="-491462" y="494506"/>
        <a:ext cx="1709906" cy="720893"/>
      </dsp:txXfrm>
    </dsp:sp>
    <dsp:sp modelId="{7513E1D6-BF15-4832-A3F9-D1789FC68A20}">
      <dsp:nvSpPr>
        <dsp:cNvPr id="0" name=""/>
        <dsp:cNvSpPr/>
      </dsp:nvSpPr>
      <dsp:spPr>
        <a:xfrm>
          <a:off x="72393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Detailed Information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Hazard Description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Scope Limiters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Risk Assessment Details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Pointer to the Mitigation</a:t>
          </a:r>
        </a:p>
      </dsp:txBody>
      <dsp:txXfrm>
        <a:off x="723937" y="0"/>
        <a:ext cx="2685328" cy="2085252"/>
      </dsp:txXfrm>
    </dsp:sp>
    <dsp:sp modelId="{E84FE57F-B6F8-4B03-BC95-EA2A5EDEB475}">
      <dsp:nvSpPr>
        <dsp:cNvPr id="0" name=""/>
        <dsp:cNvSpPr/>
      </dsp:nvSpPr>
      <dsp:spPr>
        <a:xfrm>
          <a:off x="3733668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Mitigation</a:t>
          </a:r>
        </a:p>
      </dsp:txBody>
      <dsp:txXfrm rot="16200000">
        <a:off x="3239162" y="494506"/>
        <a:ext cx="1709906" cy="720893"/>
      </dsp:txXfrm>
    </dsp:sp>
    <dsp:sp modelId="{47EF6293-0534-48F5-B3E8-6EA93E10FE05}">
      <dsp:nvSpPr>
        <dsp:cNvPr id="0" name=""/>
        <dsp:cNvSpPr/>
      </dsp:nvSpPr>
      <dsp:spPr>
        <a:xfrm rot="5400000">
          <a:off x="3598423" y="1517778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95D3E-00EB-4B90-8303-DDA44B517C89}">
      <dsp:nvSpPr>
        <dsp:cNvPr id="0" name=""/>
        <dsp:cNvSpPr/>
      </dsp:nvSpPr>
      <dsp:spPr>
        <a:xfrm>
          <a:off x="4454562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Mitigations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Processes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Training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Physical plant</a:t>
          </a:r>
        </a:p>
      </dsp:txBody>
      <dsp:txXfrm>
        <a:off x="4454562" y="0"/>
        <a:ext cx="2685328" cy="2085252"/>
      </dsp:txXfrm>
    </dsp:sp>
    <dsp:sp modelId="{F0675B55-9EE3-4CAC-AACB-63EA0551394C}">
      <dsp:nvSpPr>
        <dsp:cNvPr id="0" name=""/>
        <dsp:cNvSpPr/>
      </dsp:nvSpPr>
      <dsp:spPr>
        <a:xfrm>
          <a:off x="7464293" y="0"/>
          <a:ext cx="3048262" cy="1896432"/>
        </a:xfrm>
        <a:prstGeom prst="roundRect">
          <a:avLst>
            <a:gd name="adj" fmla="val 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 </a:t>
          </a:r>
        </a:p>
      </dsp:txBody>
      <dsp:txXfrm rot="16200000">
        <a:off x="6991582" y="472711"/>
        <a:ext cx="1555074" cy="609652"/>
      </dsp:txXfrm>
    </dsp:sp>
    <dsp:sp modelId="{2AFDCDCE-C0FC-41DB-9ACE-227BB0170E1B}">
      <dsp:nvSpPr>
        <dsp:cNvPr id="0" name=""/>
        <dsp:cNvSpPr/>
      </dsp:nvSpPr>
      <dsp:spPr>
        <a:xfrm rot="5400000">
          <a:off x="7329048" y="1517778"/>
          <a:ext cx="306533" cy="540670"/>
        </a:xfrm>
        <a:prstGeom prst="flowChartExtra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F1ECF-8415-41D0-A366-1C2289016FA6}">
      <dsp:nvSpPr>
        <dsp:cNvPr id="0" name=""/>
        <dsp:cNvSpPr/>
      </dsp:nvSpPr>
      <dsp:spPr>
        <a:xfrm>
          <a:off x="8114270" y="0"/>
          <a:ext cx="2270955" cy="18964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</a:t>
          </a:r>
        </a:p>
      </dsp:txBody>
      <dsp:txXfrm>
        <a:off x="8114270" y="0"/>
        <a:ext cx="2270955" cy="1896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57465-12F2-4AFD-87A1-88BFAF6E89EC}">
      <dsp:nvSpPr>
        <dsp:cNvPr id="0" name=""/>
        <dsp:cNvSpPr/>
      </dsp:nvSpPr>
      <dsp:spPr>
        <a:xfrm>
          <a:off x="3043" y="0"/>
          <a:ext cx="3604468" cy="2085252"/>
        </a:xfrm>
        <a:prstGeom prst="roundRect">
          <a:avLst>
            <a:gd name="adj" fmla="val 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 </a:t>
          </a:r>
        </a:p>
      </dsp:txBody>
      <dsp:txXfrm rot="16200000">
        <a:off x="-491462" y="494506"/>
        <a:ext cx="1709906" cy="720893"/>
      </dsp:txXfrm>
    </dsp:sp>
    <dsp:sp modelId="{7513E1D6-BF15-4832-A3F9-D1789FC68A20}">
      <dsp:nvSpPr>
        <dsp:cNvPr id="0" name=""/>
        <dsp:cNvSpPr/>
      </dsp:nvSpPr>
      <dsp:spPr>
        <a:xfrm>
          <a:off x="72393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723937" y="0"/>
        <a:ext cx="2685328" cy="2085252"/>
      </dsp:txXfrm>
    </dsp:sp>
    <dsp:sp modelId="{E84FE57F-B6F8-4B03-BC95-EA2A5EDEB475}">
      <dsp:nvSpPr>
        <dsp:cNvPr id="0" name=""/>
        <dsp:cNvSpPr/>
      </dsp:nvSpPr>
      <dsp:spPr>
        <a:xfrm>
          <a:off x="3673473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Mitigation</a:t>
          </a:r>
        </a:p>
      </dsp:txBody>
      <dsp:txXfrm rot="16200000">
        <a:off x="3178967" y="494506"/>
        <a:ext cx="1709906" cy="720893"/>
      </dsp:txXfrm>
    </dsp:sp>
    <dsp:sp modelId="{47EF6293-0534-48F5-B3E8-6EA93E10FE05}">
      <dsp:nvSpPr>
        <dsp:cNvPr id="0" name=""/>
        <dsp:cNvSpPr/>
      </dsp:nvSpPr>
      <dsp:spPr>
        <a:xfrm rot="7298257">
          <a:off x="3357690" y="1956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95D3E-00EB-4B90-8303-DDA44B517C89}">
      <dsp:nvSpPr>
        <dsp:cNvPr id="0" name=""/>
        <dsp:cNvSpPr/>
      </dsp:nvSpPr>
      <dsp:spPr>
        <a:xfrm>
          <a:off x="439436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Mitigations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Processes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Training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Physical plant</a:t>
          </a:r>
        </a:p>
      </dsp:txBody>
      <dsp:txXfrm>
        <a:off x="4394367" y="0"/>
        <a:ext cx="2685328" cy="2085252"/>
      </dsp:txXfrm>
    </dsp:sp>
    <dsp:sp modelId="{F0675B55-9EE3-4CAC-AACB-63EA0551394C}">
      <dsp:nvSpPr>
        <dsp:cNvPr id="0" name=""/>
        <dsp:cNvSpPr/>
      </dsp:nvSpPr>
      <dsp:spPr>
        <a:xfrm>
          <a:off x="7464293" y="0"/>
          <a:ext cx="3048262" cy="1896432"/>
        </a:xfrm>
        <a:prstGeom prst="roundRect">
          <a:avLst>
            <a:gd name="adj" fmla="val 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 </a:t>
          </a:r>
        </a:p>
      </dsp:txBody>
      <dsp:txXfrm rot="16200000">
        <a:off x="6991582" y="472711"/>
        <a:ext cx="1555074" cy="609652"/>
      </dsp:txXfrm>
    </dsp:sp>
    <dsp:sp modelId="{2AFDCDCE-C0FC-41DB-9ACE-227BB0170E1B}">
      <dsp:nvSpPr>
        <dsp:cNvPr id="0" name=""/>
        <dsp:cNvSpPr/>
      </dsp:nvSpPr>
      <dsp:spPr>
        <a:xfrm rot="5400000">
          <a:off x="7329048" y="1517778"/>
          <a:ext cx="306533" cy="540670"/>
        </a:xfrm>
        <a:prstGeom prst="flowChartExtra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F1ECF-8415-41D0-A366-1C2289016FA6}">
      <dsp:nvSpPr>
        <dsp:cNvPr id="0" name=""/>
        <dsp:cNvSpPr/>
      </dsp:nvSpPr>
      <dsp:spPr>
        <a:xfrm>
          <a:off x="8114270" y="0"/>
          <a:ext cx="2270955" cy="18964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500" kern="1200" dirty="0"/>
            <a:t>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500" kern="1200" dirty="0"/>
            <a:t>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500" kern="1200" dirty="0"/>
            <a:t> </a:t>
          </a:r>
        </a:p>
      </dsp:txBody>
      <dsp:txXfrm>
        <a:off x="8114270" y="0"/>
        <a:ext cx="2270955" cy="1896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57465-12F2-4AFD-87A1-88BFAF6E89EC}">
      <dsp:nvSpPr>
        <dsp:cNvPr id="0" name=""/>
        <dsp:cNvSpPr/>
      </dsp:nvSpPr>
      <dsp:spPr>
        <a:xfrm>
          <a:off x="3043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Hazard</a:t>
          </a:r>
        </a:p>
      </dsp:txBody>
      <dsp:txXfrm rot="16200000">
        <a:off x="-491462" y="494506"/>
        <a:ext cx="1709906" cy="720893"/>
      </dsp:txXfrm>
    </dsp:sp>
    <dsp:sp modelId="{7513E1D6-BF15-4832-A3F9-D1789FC68A20}">
      <dsp:nvSpPr>
        <dsp:cNvPr id="0" name=""/>
        <dsp:cNvSpPr/>
      </dsp:nvSpPr>
      <dsp:spPr>
        <a:xfrm>
          <a:off x="72393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Detailed Information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Hazard Description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Risk Assessment Details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Pointer to the Mitigation</a:t>
          </a:r>
        </a:p>
      </dsp:txBody>
      <dsp:txXfrm>
        <a:off x="723937" y="0"/>
        <a:ext cx="2685328" cy="2085252"/>
      </dsp:txXfrm>
    </dsp:sp>
    <dsp:sp modelId="{E84FE57F-B6F8-4B03-BC95-EA2A5EDEB475}">
      <dsp:nvSpPr>
        <dsp:cNvPr id="0" name=""/>
        <dsp:cNvSpPr/>
      </dsp:nvSpPr>
      <dsp:spPr>
        <a:xfrm>
          <a:off x="3733668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Mitigation</a:t>
          </a:r>
        </a:p>
      </dsp:txBody>
      <dsp:txXfrm rot="16200000">
        <a:off x="3239162" y="494506"/>
        <a:ext cx="1709906" cy="720893"/>
      </dsp:txXfrm>
    </dsp:sp>
    <dsp:sp modelId="{47EF6293-0534-48F5-B3E8-6EA93E10FE05}">
      <dsp:nvSpPr>
        <dsp:cNvPr id="0" name=""/>
        <dsp:cNvSpPr/>
      </dsp:nvSpPr>
      <dsp:spPr>
        <a:xfrm rot="5400000">
          <a:off x="3598423" y="1517778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95D3E-00EB-4B90-8303-DDA44B517C89}">
      <dsp:nvSpPr>
        <dsp:cNvPr id="0" name=""/>
        <dsp:cNvSpPr/>
      </dsp:nvSpPr>
      <dsp:spPr>
        <a:xfrm>
          <a:off x="4454562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Mitigations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Processes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Training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Physical plant</a:t>
          </a:r>
        </a:p>
      </dsp:txBody>
      <dsp:txXfrm>
        <a:off x="4454562" y="0"/>
        <a:ext cx="2685328" cy="2085252"/>
      </dsp:txXfrm>
    </dsp:sp>
    <dsp:sp modelId="{F0675B55-9EE3-4CAC-AACB-63EA0551394C}">
      <dsp:nvSpPr>
        <dsp:cNvPr id="0" name=""/>
        <dsp:cNvSpPr/>
      </dsp:nvSpPr>
      <dsp:spPr>
        <a:xfrm>
          <a:off x="7464293" y="0"/>
          <a:ext cx="3048262" cy="189643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Safety Assurance</a:t>
          </a:r>
        </a:p>
      </dsp:txBody>
      <dsp:txXfrm rot="16200000">
        <a:off x="6991582" y="472711"/>
        <a:ext cx="1555074" cy="609652"/>
      </dsp:txXfrm>
    </dsp:sp>
    <dsp:sp modelId="{2AFDCDCE-C0FC-41DB-9ACE-227BB0170E1B}">
      <dsp:nvSpPr>
        <dsp:cNvPr id="0" name=""/>
        <dsp:cNvSpPr/>
      </dsp:nvSpPr>
      <dsp:spPr>
        <a:xfrm rot="5400000">
          <a:off x="7329048" y="1517778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F1ECF-8415-41D0-A366-1C2289016FA6}">
      <dsp:nvSpPr>
        <dsp:cNvPr id="0" name=""/>
        <dsp:cNvSpPr/>
      </dsp:nvSpPr>
      <dsp:spPr>
        <a:xfrm>
          <a:off x="8114270" y="0"/>
          <a:ext cx="2270955" cy="18964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How will you review this?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Process Audits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Quality Control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Personnel Testing</a:t>
          </a:r>
        </a:p>
      </dsp:txBody>
      <dsp:txXfrm>
        <a:off x="8114270" y="0"/>
        <a:ext cx="2270955" cy="18964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57465-12F2-4AFD-87A1-88BFAF6E89EC}">
      <dsp:nvSpPr>
        <dsp:cNvPr id="0" name=""/>
        <dsp:cNvSpPr/>
      </dsp:nvSpPr>
      <dsp:spPr>
        <a:xfrm>
          <a:off x="3043" y="0"/>
          <a:ext cx="3604468" cy="2085252"/>
        </a:xfrm>
        <a:prstGeom prst="roundRect">
          <a:avLst>
            <a:gd name="adj" fmla="val 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 </a:t>
          </a:r>
        </a:p>
      </dsp:txBody>
      <dsp:txXfrm rot="16200000">
        <a:off x="-491462" y="494506"/>
        <a:ext cx="1709906" cy="720893"/>
      </dsp:txXfrm>
    </dsp:sp>
    <dsp:sp modelId="{7513E1D6-BF15-4832-A3F9-D1789FC68A20}">
      <dsp:nvSpPr>
        <dsp:cNvPr id="0" name=""/>
        <dsp:cNvSpPr/>
      </dsp:nvSpPr>
      <dsp:spPr>
        <a:xfrm>
          <a:off x="72393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723937" y="0"/>
        <a:ext cx="2685328" cy="2085252"/>
      </dsp:txXfrm>
    </dsp:sp>
    <dsp:sp modelId="{E84FE57F-B6F8-4B03-BC95-EA2A5EDEB475}">
      <dsp:nvSpPr>
        <dsp:cNvPr id="0" name=""/>
        <dsp:cNvSpPr/>
      </dsp:nvSpPr>
      <dsp:spPr>
        <a:xfrm>
          <a:off x="3673473" y="0"/>
          <a:ext cx="3604468" cy="2085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Mitigation</a:t>
          </a:r>
        </a:p>
      </dsp:txBody>
      <dsp:txXfrm rot="16200000">
        <a:off x="3178967" y="494506"/>
        <a:ext cx="1709906" cy="720893"/>
      </dsp:txXfrm>
    </dsp:sp>
    <dsp:sp modelId="{47EF6293-0534-48F5-B3E8-6EA93E10FE05}">
      <dsp:nvSpPr>
        <dsp:cNvPr id="0" name=""/>
        <dsp:cNvSpPr/>
      </dsp:nvSpPr>
      <dsp:spPr>
        <a:xfrm rot="7298257">
          <a:off x="3357690" y="1956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95D3E-00EB-4B90-8303-DDA44B517C89}">
      <dsp:nvSpPr>
        <dsp:cNvPr id="0" name=""/>
        <dsp:cNvSpPr/>
      </dsp:nvSpPr>
      <dsp:spPr>
        <a:xfrm>
          <a:off x="4394367" y="0"/>
          <a:ext cx="2685328" cy="208525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Mitigations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Processes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Training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Physical plant</a:t>
          </a:r>
        </a:p>
      </dsp:txBody>
      <dsp:txXfrm>
        <a:off x="4394367" y="0"/>
        <a:ext cx="2685328" cy="2085252"/>
      </dsp:txXfrm>
    </dsp:sp>
    <dsp:sp modelId="{F0675B55-9EE3-4CAC-AACB-63EA0551394C}">
      <dsp:nvSpPr>
        <dsp:cNvPr id="0" name=""/>
        <dsp:cNvSpPr/>
      </dsp:nvSpPr>
      <dsp:spPr>
        <a:xfrm>
          <a:off x="7464293" y="0"/>
          <a:ext cx="3048262" cy="189643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Safety Assurance</a:t>
          </a:r>
        </a:p>
      </dsp:txBody>
      <dsp:txXfrm rot="16200000">
        <a:off x="6991582" y="472711"/>
        <a:ext cx="1555074" cy="609652"/>
      </dsp:txXfrm>
    </dsp:sp>
    <dsp:sp modelId="{2AFDCDCE-C0FC-41DB-9ACE-227BB0170E1B}">
      <dsp:nvSpPr>
        <dsp:cNvPr id="0" name=""/>
        <dsp:cNvSpPr/>
      </dsp:nvSpPr>
      <dsp:spPr>
        <a:xfrm rot="5400000">
          <a:off x="7329048" y="1517778"/>
          <a:ext cx="306533" cy="54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F1ECF-8415-41D0-A366-1C2289016FA6}">
      <dsp:nvSpPr>
        <dsp:cNvPr id="0" name=""/>
        <dsp:cNvSpPr/>
      </dsp:nvSpPr>
      <dsp:spPr>
        <a:xfrm>
          <a:off x="8114270" y="0"/>
          <a:ext cx="2270955" cy="18964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How will you review this?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Process Audits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Quality Control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Personnel Testing</a:t>
          </a:r>
        </a:p>
      </dsp:txBody>
      <dsp:txXfrm>
        <a:off x="8114270" y="0"/>
        <a:ext cx="2270955" cy="1896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E4F62AB-C612-4E77-BDD9-D31FF0A97F6F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DDFF6DA-1232-405E-A6CB-28B84215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5302" indent="-302040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8157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91420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4684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7947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41211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24472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7736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41177C-8CE6-42B5-AB80-0A7663F9B21C}" type="slidenum">
              <a:rPr lang="en-US" altLang="en-US" sz="1400"/>
              <a:pPr/>
              <a:t>53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5302" indent="-302040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8157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91420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4684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7947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41211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24472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7736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2014 ASA Workshop</a:t>
            </a:r>
          </a:p>
        </p:txBody>
      </p:sp>
      <p:sp>
        <p:nvSpPr>
          <p:cNvPr id="33798" name="Header Placeholder 5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5302" indent="-302040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8157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91420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4684" indent="-241632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7947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41211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24472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7736" indent="-24163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2010 ASA Regulatory Workshop</a:t>
            </a:r>
          </a:p>
        </p:txBody>
      </p:sp>
    </p:spTree>
    <p:extLst>
      <p:ext uri="{BB962C8B-B14F-4D97-AF65-F5344CB8AC3E}">
        <p14:creationId xmlns:p14="http://schemas.microsoft.com/office/powerpoint/2010/main" val="2190099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2ABB8-710D-4F30-A2CB-593E7B7CC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5449" y="1122363"/>
            <a:ext cx="8229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B3044-87F1-41E4-AD36-0EBFD9F68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5449" y="3602038"/>
            <a:ext cx="8229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9D047-37A4-46BC-B054-21F0B412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C07E2-19A4-4132-8EB7-A929590E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F4193-5B58-4B46-B80C-B67E5955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0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54D9-F97E-46ED-BE1F-246D1A63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C340B-30BB-4B21-9EC4-B09B5E85B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151B5-DC6A-472B-B684-35CF7185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3254-6E35-443E-B214-665A8712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6CFBD-AB39-4A29-885C-A951292E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36591-BE02-4CAE-9C07-06CF61FA9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C47A1C-E5FB-4523-9E5A-71FFE4632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58B1D-45F6-43B3-BF5E-D396ECCB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E22C9-0EE6-4581-A943-C4EA7B9C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A406F-DCB4-4172-8ECF-AC61F7109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6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9B9F-DC06-45B6-A0D7-08A713FD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08439-22C5-4B0D-93D7-5234F5009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404E9-CA47-4CE8-B505-D4347C33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73220-F3BE-4CC2-8870-3422C8E5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0D824-319E-480B-B26C-214792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07EF-E094-4DBC-B590-99AE7A065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302" y="1709738"/>
            <a:ext cx="1004114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1B46-FCDC-4DE1-915F-8B5073F08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8302" y="4589463"/>
            <a:ext cx="1004114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C3039-415D-4075-B92C-3E52A94D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1C42A-D4C6-4333-8AE3-104FCA26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3E2E6-FFD3-4CF4-85E8-67F66CC5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C3D3C-A6A4-478A-9B57-1A51EF23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CC91-B922-4750-81CA-85FB234D5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298" y="1825625"/>
            <a:ext cx="49645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E730F-53D9-4D12-A043-2D8476F8A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9645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3F8E4-5F23-430E-92DA-B770843E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932E6-494D-4EAE-9E76-997F3706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326C0-602F-4B96-A90E-93016276F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6C491-15CF-4AF9-BFE1-4CD8D1519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952" y="365125"/>
            <a:ext cx="916335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35D73-DE8F-485B-8BAA-F990B96CD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952" y="1681163"/>
            <a:ext cx="49386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D9175-AE1C-4753-8994-B91314EE1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8952" y="2505075"/>
            <a:ext cx="493862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0018A9-210C-456B-838B-742456E05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386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F6F28-F070-4B05-A774-743B473B21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38623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BCDAF5-8799-44EA-8590-3BB9B311E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3E86E-2ED3-4EAC-935C-5EFEBE74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8C7F61-4C03-4296-9FF2-1DA4B529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9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93E3-827B-4CDA-8CB9-3D197A42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23FA6-D0C3-4D89-9D5A-24971303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D52DB-DC93-437B-A836-69D9E66C3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8D6ED-DE66-4B74-BF54-358581351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0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2F9D28-AD83-435B-B580-6CA58D12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15F0D5-77FB-4EB6-ABFB-CB1BA866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0BF23-64FC-4A60-9B0B-6D6DD8FE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4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0EC2-C2EE-4B80-8686-4AC55CEAD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049" y="457200"/>
            <a:ext cx="371097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F2FF6-EEB8-4F62-97FD-E2331877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58196"/>
            <a:ext cx="5947763" cy="3902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FEC13-222C-4D2C-9B0F-6016B3E81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1049" y="2057400"/>
            <a:ext cx="371097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5C154-E3CB-412E-9BCA-25714483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A17AD-BA51-4C6D-98B3-178432E7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86B92-12DC-478C-993A-B635A30B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5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ED90-8C44-4536-A17D-F37664B5D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298" y="457200"/>
            <a:ext cx="371672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D9C152-A101-4A22-9939-16666802D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95351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61B36-522D-4659-8FF3-7D59D17B8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5298" y="2057400"/>
            <a:ext cx="37167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FE282-0B91-4B39-BDD4-88B1289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39DB1-3E0E-469D-BFB7-9BCBA523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8926B-271B-4313-A5B5-BEA182D3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C65C2976-3037-4C97-9F53-39D35C7C00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99"/>
          <a:stretch/>
        </p:blipFill>
        <p:spPr>
          <a:xfrm>
            <a:off x="10265434" y="0"/>
            <a:ext cx="192656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8785A-4535-42B3-9D82-83A4167C4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854" y="365125"/>
            <a:ext cx="72676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E6C83-0C2D-4018-9189-1D82B6E69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1049" y="1825625"/>
            <a:ext cx="100929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1E820-0E73-4921-A618-2D70B8BAC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AC27C-B0F9-455F-A841-6A89D2A7C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5FFA5-2C75-47F7-9546-91BF47DC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1592" y="6356350"/>
            <a:ext cx="672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0DD2322-01AD-4802-AECD-673054E570D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4A5B0958-B273-A50B-ACF7-D28ABB3D917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04940"/>
            <a:ext cx="2191454" cy="142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9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06070" y="1122363"/>
            <a:ext cx="9161929" cy="2387600"/>
          </a:xfrm>
        </p:spPr>
        <p:txBody>
          <a:bodyPr>
            <a:noAutofit/>
          </a:bodyPr>
          <a:lstStyle/>
          <a:p>
            <a:r>
              <a:rPr lang="en-US" sz="4800" b="1" dirty="0"/>
              <a:t>Safety Management Systems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2024 Air Carrier Purchasing Conference</a:t>
            </a:r>
          </a:p>
        </p:txBody>
      </p:sp>
    </p:spTree>
    <p:extLst>
      <p:ext uri="{BB962C8B-B14F-4D97-AF65-F5344CB8AC3E}">
        <p14:creationId xmlns:p14="http://schemas.microsoft.com/office/powerpoint/2010/main" val="4059326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SMS Looks a Bit Like QMS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ways, SMS is like a traditional Quality Management System (QMS) with some added safety analysis elements, and without some non-safety elements (like customer service) 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56351"/>
            <a:ext cx="1676400" cy="365125"/>
          </a:xfrm>
        </p:spPr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AFE776F6-A7C8-4C19-959D-3702E201974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4495800"/>
            <a:ext cx="1371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SMS</a:t>
            </a:r>
          </a:p>
        </p:txBody>
      </p:sp>
      <p:sp>
        <p:nvSpPr>
          <p:cNvPr id="12" name="Oval 11"/>
          <p:cNvSpPr/>
          <p:nvPr/>
        </p:nvSpPr>
        <p:spPr>
          <a:xfrm>
            <a:off x="6172200" y="4495800"/>
            <a:ext cx="1371600" cy="1371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QMS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617517" y="3422073"/>
            <a:ext cx="3954607" cy="990600"/>
          </a:xfrm>
          <a:prstGeom prst="wedgeRoundRectCallout">
            <a:avLst>
              <a:gd name="adj1" fmla="val 59310"/>
              <a:gd name="adj2" fmla="val 9456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marL="111125" lvl="1"/>
            <a:r>
              <a:rPr lang="en-US" dirty="0">
                <a:solidFill>
                  <a:schemeClr val="tx1"/>
                </a:solidFill>
              </a:rPr>
              <a:t> SMS-Only Elements Like:</a:t>
            </a:r>
          </a:p>
          <a:p>
            <a:pPr marL="111125"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Proactive Hazard Identification</a:t>
            </a:r>
          </a:p>
          <a:p>
            <a:pPr marL="111125"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Formal Risk Assessment and Analysis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292108" y="3429000"/>
            <a:ext cx="3318164" cy="990600"/>
          </a:xfrm>
          <a:prstGeom prst="wedgeRoundRectCallout">
            <a:avLst>
              <a:gd name="adj1" fmla="val -55965"/>
              <a:gd name="adj2" fmla="val 9262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marL="111125" lvl="1"/>
            <a:r>
              <a:rPr lang="en-US" dirty="0">
                <a:solidFill>
                  <a:schemeClr val="tx1"/>
                </a:solidFill>
              </a:rPr>
              <a:t> QMS-Only Elements Like: </a:t>
            </a:r>
          </a:p>
          <a:p>
            <a:pPr marL="111125"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Customer Satisfaction</a:t>
            </a:r>
          </a:p>
          <a:p>
            <a:pPr marL="111125" lvl="1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On Time Delivery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391400" y="5943600"/>
            <a:ext cx="2667000" cy="457200"/>
          </a:xfrm>
          <a:prstGeom prst="wedgeRoundRectCallout">
            <a:avLst>
              <a:gd name="adj1" fmla="val -89309"/>
              <a:gd name="adj2" fmla="val -2137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SMS overlaps with QMS and can rely on elements of QMS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SMS Looks a Bit Like QMS; So Make Use of Your Existing QMS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ways, SMS is like a traditional Quality Management System (QMS) with some added safety analysis elements, and without some non-safety elements (like customer service) </a:t>
            </a:r>
          </a:p>
          <a:p>
            <a:r>
              <a:rPr lang="en-US" dirty="0"/>
              <a:t>This means that you can use your QMS as a foundation for SMS</a:t>
            </a:r>
          </a:p>
          <a:p>
            <a:pPr lvl="1"/>
            <a:r>
              <a:rPr lang="en-US" dirty="0"/>
              <a:t>Reuse QMS processes, like hazard identification and corrective action</a:t>
            </a:r>
          </a:p>
          <a:p>
            <a:pPr lvl="1"/>
            <a:r>
              <a:rPr lang="en-US" dirty="0"/>
              <a:t>Rely on QMS processes as mitigations (take credit for your existing systems)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56351"/>
            <a:ext cx="1676400" cy="365125"/>
          </a:xfrm>
        </p:spPr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AFE776F6-A7C8-4C19-959D-3702E201974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4495800"/>
            <a:ext cx="13716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SMS</a:t>
            </a:r>
          </a:p>
        </p:txBody>
      </p:sp>
      <p:sp>
        <p:nvSpPr>
          <p:cNvPr id="12" name="Oval 11"/>
          <p:cNvSpPr/>
          <p:nvPr/>
        </p:nvSpPr>
        <p:spPr>
          <a:xfrm>
            <a:off x="6172200" y="4495800"/>
            <a:ext cx="1371600" cy="1371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QMS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391400" y="5943600"/>
            <a:ext cx="2667000" cy="457200"/>
          </a:xfrm>
          <a:prstGeom prst="wedgeRoundRectCallout">
            <a:avLst>
              <a:gd name="adj1" fmla="val -89309"/>
              <a:gd name="adj2" fmla="val -2137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SMS overlaps with QMS and can rely on elements of QMS</a:t>
            </a:r>
          </a:p>
        </p:txBody>
      </p:sp>
    </p:spTree>
    <p:extLst>
      <p:ext uri="{BB962C8B-B14F-4D97-AF65-F5344CB8AC3E}">
        <p14:creationId xmlns:p14="http://schemas.microsoft.com/office/powerpoint/2010/main" val="3438069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A494B-5604-4A92-8E75-6BC985FD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is Proactive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87D91-64BB-4BC3-AF55-B44E5C71E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SMS identifies hazards and proactively assesses them to identify their risk level</a:t>
            </a:r>
          </a:p>
          <a:p>
            <a:pPr lvl="1"/>
            <a:r>
              <a:rPr lang="en-US" dirty="0"/>
              <a:t>SMS invites scrutiny to identify hazards (without necessarily waiting for an occurrence to reveal the hazard)</a:t>
            </a:r>
          </a:p>
          <a:p>
            <a:pPr lvl="1"/>
            <a:r>
              <a:rPr lang="en-US" dirty="0"/>
              <a:t>SMS proactively mitigates the risk of hazards to an acceptable level</a:t>
            </a:r>
          </a:p>
          <a:p>
            <a:pPr lvl="1"/>
            <a:r>
              <a:rPr lang="en-US" dirty="0"/>
              <a:t>SMS uses </a:t>
            </a:r>
            <a:r>
              <a:rPr lang="en-US" i="1" dirty="0"/>
              <a:t>Safety Assurance </a:t>
            </a:r>
            <a:r>
              <a:rPr lang="en-US" dirty="0"/>
              <a:t>mechanisms and performance indicators to ensure that the mitigations are being successful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EABAD-93D4-4314-93C0-6F554638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3871E-9389-4AD0-A4B3-B8CF86EF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50145-C311-4446-8ABC-040C45C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73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A494B-5604-4A92-8E75-6BC985FD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“Black Swan”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87D91-64BB-4BC3-AF55-B44E5C71E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with unpredictable events is that you cannot predict them</a:t>
            </a:r>
          </a:p>
          <a:p>
            <a:r>
              <a:rPr lang="en-US" dirty="0"/>
              <a:t>But you can predict (and mitigate) the types of hazards that could face the business</a:t>
            </a:r>
          </a:p>
          <a:p>
            <a:endParaRPr lang="en-US" dirty="0"/>
          </a:p>
          <a:p>
            <a:r>
              <a:rPr lang="en-US" dirty="0"/>
              <a:t>For example, few people predicted that Covid-19 would effectively shut down the world</a:t>
            </a:r>
          </a:p>
          <a:p>
            <a:r>
              <a:rPr lang="en-US" dirty="0"/>
              <a:t>But you could have predicted, and mitigated, a hazard of inability for staff to be able to reach the office (for any reason)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EABAD-93D4-4314-93C0-6F554638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3871E-9389-4AD0-A4B3-B8CF86EF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50145-C311-4446-8ABC-040C45C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0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Four Components of SMS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002673-30BB-4118-A9D3-583D0C7A807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Explosion 2 4"/>
          <p:cNvSpPr/>
          <p:nvPr/>
        </p:nvSpPr>
        <p:spPr bwMode="auto">
          <a:xfrm>
            <a:off x="914400" y="1182255"/>
            <a:ext cx="4972050" cy="3046845"/>
          </a:xfrm>
          <a:prstGeom prst="irregularSeal2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Safety Policy </a:t>
            </a:r>
          </a:p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and Objectives</a:t>
            </a:r>
          </a:p>
        </p:txBody>
      </p:sp>
      <p:sp>
        <p:nvSpPr>
          <p:cNvPr id="6" name="Explosion 2 5"/>
          <p:cNvSpPr/>
          <p:nvPr/>
        </p:nvSpPr>
        <p:spPr bwMode="auto">
          <a:xfrm>
            <a:off x="5723659" y="722458"/>
            <a:ext cx="4972050" cy="3046845"/>
          </a:xfrm>
          <a:prstGeom prst="irregularSeal2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Safety</a:t>
            </a:r>
          </a:p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Assurance</a:t>
            </a:r>
          </a:p>
        </p:txBody>
      </p:sp>
      <p:sp>
        <p:nvSpPr>
          <p:cNvPr id="7" name="Explosion 2 6"/>
          <p:cNvSpPr/>
          <p:nvPr/>
        </p:nvSpPr>
        <p:spPr bwMode="auto">
          <a:xfrm>
            <a:off x="1496291" y="3674630"/>
            <a:ext cx="4972050" cy="3046845"/>
          </a:xfrm>
          <a:prstGeom prst="irregularSeal2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Safety Risk</a:t>
            </a:r>
          </a:p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</a:p>
        </p:txBody>
      </p:sp>
      <p:sp>
        <p:nvSpPr>
          <p:cNvPr id="8" name="Explosion 2 7"/>
          <p:cNvSpPr/>
          <p:nvPr/>
        </p:nvSpPr>
        <p:spPr bwMode="auto">
          <a:xfrm>
            <a:off x="6468341" y="3309505"/>
            <a:ext cx="4972050" cy="3046845"/>
          </a:xfrm>
          <a:prstGeom prst="irregularSeal2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Safety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Promotion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753D6-BDD1-444A-8DAE-5BFDCC94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F342DE6-399C-4724-B926-F0086136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223521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26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Components: Each Has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810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Policy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199"/>
            <a:ext cx="10515600" cy="1147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Establishing your </a:t>
            </a:r>
            <a:r>
              <a:rPr lang="en-US" i="1" dirty="0"/>
              <a:t>Safety Policy and Objectives </a:t>
            </a:r>
            <a:r>
              <a:rPr lang="en-US" dirty="0"/>
              <a:t>is very important, and it is the place to start in building a new system, BUT we are going to focus on other elements in this presentation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9D85A9-1498-4E5A-9B47-FE6B2A06A00C}"/>
              </a:ext>
            </a:extLst>
          </p:cNvPr>
          <p:cNvSpPr txBox="1"/>
          <p:nvPr/>
        </p:nvSpPr>
        <p:spPr>
          <a:xfrm>
            <a:off x="6394269" y="2371634"/>
            <a:ext cx="1759131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Management commitment to safety</a:t>
            </a:r>
          </a:p>
          <a:p>
            <a:endParaRPr lang="en-US" dirty="0"/>
          </a:p>
          <a:p>
            <a:r>
              <a:rPr lang="en-US" dirty="0"/>
              <a:t>And the foundational  elements that support that commitment</a:t>
            </a:r>
          </a:p>
        </p:txBody>
      </p:sp>
    </p:spTree>
    <p:extLst>
      <p:ext uri="{BB962C8B-B14F-4D97-AF65-F5344CB8AC3E}">
        <p14:creationId xmlns:p14="http://schemas.microsoft.com/office/powerpoint/2010/main" val="591763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199"/>
            <a:ext cx="10515600" cy="1147763"/>
          </a:xfrm>
        </p:spPr>
        <p:txBody>
          <a:bodyPr>
            <a:normAutofit/>
          </a:bodyPr>
          <a:lstStyle/>
          <a:p>
            <a:r>
              <a:rPr lang="en-US" dirty="0"/>
              <a:t>In this workshop we are going to focus on the value that </a:t>
            </a:r>
            <a:r>
              <a:rPr lang="en-US" i="1" dirty="0"/>
              <a:t>Safety Risk Management </a:t>
            </a:r>
            <a:r>
              <a:rPr lang="en-US" dirty="0"/>
              <a:t>can bring to your organization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61573CD-5AD1-4535-A907-0480B14C3E8F}"/>
              </a:ext>
            </a:extLst>
          </p:cNvPr>
          <p:cNvSpPr txBox="1"/>
          <p:nvPr/>
        </p:nvSpPr>
        <p:spPr>
          <a:xfrm>
            <a:off x="7011456" y="2851457"/>
            <a:ext cx="1759131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Identifying hazards and responding to them to reach an expected level of safety</a:t>
            </a:r>
          </a:p>
        </p:txBody>
      </p:sp>
    </p:spTree>
    <p:extLst>
      <p:ext uri="{BB962C8B-B14F-4D97-AF65-F5344CB8AC3E}">
        <p14:creationId xmlns:p14="http://schemas.microsoft.com/office/powerpoint/2010/main" val="379204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199"/>
            <a:ext cx="10515600" cy="11477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Safety assurance can be influenced by the safety risk management program</a:t>
            </a:r>
          </a:p>
          <a:p>
            <a:r>
              <a:rPr lang="en-US" dirty="0"/>
              <a:t>You may be able to rely on your existing quality audit system as a part of safety assurance (</a:t>
            </a:r>
            <a:r>
              <a:rPr lang="en-US" i="1" dirty="0"/>
              <a:t>don’t be afraid to use what you already have!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C1C7D26-0864-4680-954D-E620D72E7E66}"/>
              </a:ext>
            </a:extLst>
          </p:cNvPr>
          <p:cNvSpPr txBox="1"/>
          <p:nvPr/>
        </p:nvSpPr>
        <p:spPr>
          <a:xfrm>
            <a:off x="2606106" y="2071546"/>
            <a:ext cx="1759131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Auditing to ensure that the system works as expected and to improve the system </a:t>
            </a:r>
          </a:p>
          <a:p>
            <a:endParaRPr lang="en-US" dirty="0"/>
          </a:p>
          <a:p>
            <a:r>
              <a:rPr lang="en-US" dirty="0"/>
              <a:t>Managing Change</a:t>
            </a:r>
          </a:p>
        </p:txBody>
      </p:sp>
    </p:spTree>
    <p:extLst>
      <p:ext uri="{BB962C8B-B14F-4D97-AF65-F5344CB8AC3E}">
        <p14:creationId xmlns:p14="http://schemas.microsoft.com/office/powerpoint/2010/main" val="197604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7CE623-3801-44C7-9493-ED900B8C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this Guy?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8F2F43D-98C9-467B-BCE8-D57B5B9821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Aviation attorney since 1992</a:t>
            </a:r>
          </a:p>
          <a:p>
            <a:r>
              <a:rPr lang="en-US" dirty="0"/>
              <a:t>General Counsel to the Aviation Suppliers Association since 1997</a:t>
            </a:r>
          </a:p>
          <a:p>
            <a:r>
              <a:rPr lang="en-US" dirty="0"/>
              <a:t>Our law firm represents and counsels air carriers, manufacturers, repair stations and distributors</a:t>
            </a:r>
          </a:p>
          <a:p>
            <a:r>
              <a:rPr lang="en-US" dirty="0"/>
              <a:t>Worked with governments on developing SMS and work with aviation businesses to establish SMS systems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695BF-1F02-4C06-8EC1-C798ACC3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06519-A650-4389-910E-A0C61CF1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74DC6-D779-4106-BBB5-17EE92E2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37554DAA-9078-479A-B971-354E8F25E65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31" y="1825625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0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FCB0-2D32-4FC4-8C92-14836694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8080B-C2AC-4C42-A198-43568706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199"/>
            <a:ext cx="10515600" cy="1147763"/>
          </a:xfrm>
        </p:spPr>
        <p:txBody>
          <a:bodyPr>
            <a:normAutofit/>
          </a:bodyPr>
          <a:lstStyle/>
          <a:p>
            <a:r>
              <a:rPr lang="en-US" dirty="0"/>
              <a:t>This is also important to a complete SMS, but is outside the scope of our discussion today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DEB7D-DE12-42DB-847F-8CD9E47A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28B0-5833-4F27-ABF9-34F9A027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6BE1-EEF8-4C36-88DC-FDE723FA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7B85F08-C118-42A3-A6C8-3CB60E26DBFE}"/>
              </a:ext>
            </a:extLst>
          </p:cNvPr>
          <p:cNvGraphicFramePr>
            <a:graphicFrameLocks/>
          </p:cNvGraphicFramePr>
          <p:nvPr/>
        </p:nvGraphicFramePr>
        <p:xfrm>
          <a:off x="838200" y="1828800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9803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595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 Safety policy and objectives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1.1 Management commitment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1.2 Safety accountability and responsibilities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1.3 Appointment of key safety personnel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1.4 Coordination of emergency response planning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1.5 SMS documentation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 Safety assurance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3.1 Safety performance monitoring and measurement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3.2 The management of change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3.3 Continuous improvement of the SMS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6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Safety risk management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2.1 Hazard identification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 Safety risk assessment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2.3 Safety risk mitigation</a:t>
                      </a:r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Safety promotion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 Training and education</a:t>
                      </a:r>
                    </a:p>
                    <a:p>
                      <a:pPr lvl="1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 Safety communication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93952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9203752-999F-4CD8-8AB4-F84E20EF5055}"/>
              </a:ext>
            </a:extLst>
          </p:cNvPr>
          <p:cNvSpPr txBox="1"/>
          <p:nvPr/>
        </p:nvSpPr>
        <p:spPr>
          <a:xfrm>
            <a:off x="2513743" y="2404109"/>
            <a:ext cx="1759131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Using training and communication to reinforce the system</a:t>
            </a:r>
          </a:p>
        </p:txBody>
      </p:sp>
    </p:spTree>
    <p:extLst>
      <p:ext uri="{BB962C8B-B14F-4D97-AF65-F5344CB8AC3E}">
        <p14:creationId xmlns:p14="http://schemas.microsoft.com/office/powerpoint/2010/main" val="2615476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4AEB3-C984-045C-25BB-06BA136B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of Looking at SMS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293861-9F6D-2DB8-D17A-8C674C9CA7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1624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D1D9F-F22E-E52C-FD99-A3E63C46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DFAEF-B1D4-C7B1-403D-60B79DC7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FBCBF-05B0-43F2-C030-528412FB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21</a:t>
            </a:fld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F0CBC2A8-287B-CE75-105A-D23F4E391CD4}"/>
              </a:ext>
            </a:extLst>
          </p:cNvPr>
          <p:cNvSpPr/>
          <p:nvPr/>
        </p:nvSpPr>
        <p:spPr>
          <a:xfrm>
            <a:off x="4572000" y="3429000"/>
            <a:ext cx="3124199" cy="13144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Safety Promotion and Other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597592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4AEB3-C984-045C-25BB-06BA136B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Grossly Over-Simplified Model of SMS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293861-9F6D-2DB8-D17A-8C674C9CA7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D1D9F-F22E-E52C-FD99-A3E63C46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DFAEF-B1D4-C7B1-403D-60B79DC7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FBCBF-05B0-43F2-C030-528412FB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22</a:t>
            </a:fld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F0CBC2A8-287B-CE75-105A-D23F4E391CD4}"/>
              </a:ext>
            </a:extLst>
          </p:cNvPr>
          <p:cNvSpPr/>
          <p:nvPr/>
        </p:nvSpPr>
        <p:spPr>
          <a:xfrm>
            <a:off x="4572000" y="3429000"/>
            <a:ext cx="3124199" cy="13144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1337324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01E1A0F-16F6-44F7-9343-BB2AF020F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Focusing on Safety Risk Management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AE2A08-73B5-40E9-85A8-0045531286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9EE6F-F6AC-45A1-8D4D-7BB058E86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4CD1E-9950-459B-9913-EF2A4E17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E2F9A-F56B-4821-88CE-89B9D877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02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A3625-58D3-4739-8D18-B3913851A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Risk Management (In Summary)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1BB8-655E-4250-90D5-3C70EC99E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Hazards (proactively when possible)</a:t>
            </a:r>
          </a:p>
          <a:p>
            <a:r>
              <a:rPr lang="en-US" dirty="0"/>
              <a:t>Perform </a:t>
            </a:r>
            <a:r>
              <a:rPr lang="en-US" i="1" dirty="0"/>
              <a:t>Safety Risk Assessment </a:t>
            </a:r>
            <a:r>
              <a:rPr lang="en-US" dirty="0"/>
              <a:t>on each identified hazard</a:t>
            </a:r>
          </a:p>
          <a:p>
            <a:pPr lvl="1"/>
            <a:r>
              <a:rPr lang="en-US" dirty="0"/>
              <a:t>This will yield a risk level for the hazard</a:t>
            </a:r>
          </a:p>
          <a:p>
            <a:pPr lvl="1"/>
            <a:r>
              <a:rPr lang="en-US" dirty="0"/>
              <a:t>Compare the risk level to metrics established in the </a:t>
            </a:r>
            <a:r>
              <a:rPr lang="en-US" i="1" dirty="0"/>
              <a:t>Safety Policy &amp; Objectives</a:t>
            </a:r>
          </a:p>
          <a:p>
            <a:r>
              <a:rPr lang="en-US" dirty="0"/>
              <a:t>Mitigate any hazard whose safety risk is unacceptable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018D4-47D2-4732-AB33-8CBD3F7B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A714D-4C53-4C1B-B7EB-FBC1F7C33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23649-85F4-41C9-B5B0-3DA88D3E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16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DBFE-3358-4122-92B6-BBA7FB06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31BF3-67D6-438A-8ABF-C8A1756D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 you already have your SMS processes written down, how do start applying SMS to your business?</a:t>
            </a:r>
          </a:p>
          <a:p>
            <a:endParaRPr lang="en-US" dirty="0"/>
          </a:p>
          <a:p>
            <a:r>
              <a:rPr lang="en-US" dirty="0"/>
              <a:t>Starting by identifying hazards can be the easiest way to see early results</a:t>
            </a:r>
          </a:p>
          <a:p>
            <a:r>
              <a:rPr lang="en-US" dirty="0"/>
              <a:t>One place to start is with the hazards you’ve already identified</a:t>
            </a:r>
          </a:p>
          <a:p>
            <a:pPr lvl="1"/>
            <a:r>
              <a:rPr lang="en-US" dirty="0"/>
              <a:t>Identify the hazards that have already been mitigated by your quality system</a:t>
            </a:r>
          </a:p>
          <a:p>
            <a:pPr lvl="1"/>
            <a:r>
              <a:rPr lang="en-US" dirty="0"/>
              <a:t>You can examine how your quality system has mitigated the risk of each hazards</a:t>
            </a:r>
          </a:p>
          <a:p>
            <a:pPr lvl="1"/>
            <a:r>
              <a:rPr lang="en-US" dirty="0"/>
              <a:t>This lets you take credit for the quality system you already have</a:t>
            </a:r>
          </a:p>
          <a:p>
            <a:pPr lvl="1"/>
            <a:r>
              <a:rPr lang="en-US" dirty="0"/>
              <a:t>Working from your existing quality processes allows you to start with a manageable project</a:t>
            </a:r>
          </a:p>
          <a:p>
            <a:pPr lvl="1"/>
            <a:r>
              <a:rPr lang="en-US" b="1" dirty="0"/>
              <a:t>This will also feed your change management system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46BF-8C2F-446D-8A60-B7CECB00C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C3CFF-E2DB-40D6-BB1C-7467C1C3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0FD3E-C70E-46E3-BC1B-2A434020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87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BD360-3769-40DA-93E0-A960D88D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</a:t>
            </a:r>
            <a:r>
              <a:rPr lang="en-US" i="1" dirty="0"/>
              <a:t>Safety Risk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821A3-7AEF-40AE-93FA-FE097A43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each Hazard, </a:t>
            </a:r>
          </a:p>
          <a:p>
            <a:pPr lvl="1"/>
            <a:r>
              <a:rPr lang="en-US" b="1" dirty="0"/>
              <a:t>Likelihood</a:t>
            </a:r>
            <a:r>
              <a:rPr lang="en-US" dirty="0"/>
              <a:t> is given a number</a:t>
            </a:r>
          </a:p>
          <a:p>
            <a:pPr lvl="1"/>
            <a:r>
              <a:rPr lang="en-US" b="1" dirty="0"/>
              <a:t>Consequence </a:t>
            </a:r>
            <a:r>
              <a:rPr lang="en-US" dirty="0"/>
              <a:t>is given a number</a:t>
            </a:r>
          </a:p>
          <a:p>
            <a:pPr lvl="1"/>
            <a:r>
              <a:rPr lang="en-US" dirty="0"/>
              <a:t>The two numbers are multiplied</a:t>
            </a:r>
          </a:p>
          <a:p>
            <a:pPr lvl="1"/>
            <a:r>
              <a:rPr lang="en-US" dirty="0"/>
              <a:t>The product is your </a:t>
            </a:r>
            <a:r>
              <a:rPr lang="en-US" b="1" dirty="0"/>
              <a:t>Risk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Warning: just because we are assigning numbers does not make this a quantitative analysis.  Typically, this is a qualitative analysis based on the discretion of the system owner</a:t>
            </a:r>
          </a:p>
          <a:p>
            <a:pPr lvl="1"/>
            <a:r>
              <a:rPr lang="en-US" dirty="0"/>
              <a:t>To the extent we use numbers, the numbers are for comparison within your system and cannot be compared to numbers in another system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A6DCB-734C-40AC-AA0E-F5CDFECA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9CFC2-35B0-4575-AFAD-F0B4B362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2CD2-0460-4D53-8018-990EBE33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4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BD360-3769-40DA-93E0-A960D88D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Runner’s Hazard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821A3-7AEF-40AE-93FA-FE097A43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each Hazard, </a:t>
            </a:r>
          </a:p>
          <a:p>
            <a:pPr lvl="1"/>
            <a:r>
              <a:rPr lang="en-US" dirty="0"/>
              <a:t>Likelihood is given a number</a:t>
            </a:r>
          </a:p>
          <a:p>
            <a:pPr lvl="1"/>
            <a:r>
              <a:rPr lang="en-US" dirty="0"/>
              <a:t>Consequence is given a number</a:t>
            </a:r>
          </a:p>
          <a:p>
            <a:pPr lvl="1"/>
            <a:r>
              <a:rPr lang="en-US" dirty="0"/>
              <a:t>The two numbers are multiplied</a:t>
            </a:r>
          </a:p>
          <a:p>
            <a:pPr lvl="1"/>
            <a:r>
              <a:rPr lang="en-US" dirty="0"/>
              <a:t>The product is your risk value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A6DCB-734C-40AC-AA0E-F5CDFECA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9CFC2-35B0-4575-AFAD-F0B4B362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2CD2-0460-4D53-8018-990EBE33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B805D89-4703-4094-B509-A3BCB4353AAB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4072128"/>
          <a:ext cx="10515598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7401">
                  <a:extLst>
                    <a:ext uri="{9D8B030D-6E8A-4147-A177-3AD203B41FA5}">
                      <a16:colId xmlns:a16="http://schemas.microsoft.com/office/drawing/2014/main" val="3548565719"/>
                    </a:ext>
                  </a:extLst>
                </a:gridCol>
                <a:gridCol w="1453445">
                  <a:extLst>
                    <a:ext uri="{9D8B030D-6E8A-4147-A177-3AD203B41FA5}">
                      <a16:colId xmlns:a16="http://schemas.microsoft.com/office/drawing/2014/main" val="1371829432"/>
                    </a:ext>
                  </a:extLst>
                </a:gridCol>
                <a:gridCol w="1333318">
                  <a:extLst>
                    <a:ext uri="{9D8B030D-6E8A-4147-A177-3AD203B41FA5}">
                      <a16:colId xmlns:a16="http://schemas.microsoft.com/office/drawing/2014/main" val="1366040595"/>
                    </a:ext>
                  </a:extLst>
                </a:gridCol>
                <a:gridCol w="1031434">
                  <a:extLst>
                    <a:ext uri="{9D8B030D-6E8A-4147-A177-3AD203B41FA5}">
                      <a16:colId xmlns:a16="http://schemas.microsoft.com/office/drawing/2014/main" val="255594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Hazard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Likelihood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6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hits Road Runner with falling safe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7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explodes Road Runner with dynamite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0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pushes Road Runner off cliff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400700"/>
                  </a:ext>
                </a:extLst>
              </a:tr>
            </a:tbl>
          </a:graphicData>
        </a:graphic>
      </p:graphicFrame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1355F2FE-0E9A-4642-A26E-271B78BC9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22" y="1190437"/>
            <a:ext cx="3669841" cy="2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431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5FB2-34D0-43C2-A372-E13FE49B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06E2-8911-4A84-AB72-2C3648A6F2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assign values to different likelihood levels</a:t>
            </a:r>
          </a:p>
          <a:p>
            <a:r>
              <a:rPr lang="en-US" dirty="0"/>
              <a:t>The purpose of this assignment is to rank more likely occurrences higher than less likely occurrences </a:t>
            </a:r>
          </a:p>
          <a:p>
            <a:r>
              <a:rPr lang="en-US" dirty="0"/>
              <a:t>We rank more likely occurrences higher in order to be able to prioritize them (over rare occurrences of equal consequence) for purposes of risk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94394-CEB4-434B-B45F-DADEA5F8D6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different levels of likelihood should be tailored to reflect the break points that are relevant to your operations</a:t>
            </a:r>
          </a:p>
          <a:p>
            <a:r>
              <a:rPr lang="en-US" dirty="0"/>
              <a:t>If the likely risk of ALL hazards is “remote” then you MAY need some way to distinguish them</a:t>
            </a:r>
          </a:p>
          <a:p>
            <a:pPr lvl="1"/>
            <a:r>
              <a:rPr lang="en-US" dirty="0"/>
              <a:t>Or you may be satisfied that they are all adequately mitigated</a:t>
            </a:r>
          </a:p>
          <a:p>
            <a:r>
              <a:rPr lang="en-US" dirty="0"/>
              <a:t>Remember, this next page is an example – your actual standards must be tailored to your system’s needs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1FEE2-5F32-4706-B641-458225A2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D4ED4-699E-4D12-80F6-33952CFA9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C6235-D4BC-4D94-B946-91570E0D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3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502A-D7FE-451A-A7A6-4661A35AC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Examples: US MIL STD-882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531BB-C22A-48B5-B846-72751F8E5B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5 - Frequent - likely to occur frequently</a:t>
            </a:r>
          </a:p>
          <a:p>
            <a:r>
              <a:rPr lang="en-US" dirty="0"/>
              <a:t>4 - Probable – will occur several times in the life of system</a:t>
            </a:r>
          </a:p>
          <a:p>
            <a:r>
              <a:rPr lang="en-US" dirty="0"/>
              <a:t>3 - Occasional – Likely to occur some time in the life of the system</a:t>
            </a:r>
          </a:p>
          <a:p>
            <a:r>
              <a:rPr lang="en-US" dirty="0"/>
              <a:t>2 - Remote – Unlikely but possible to occur in the life of the system</a:t>
            </a:r>
          </a:p>
          <a:p>
            <a:r>
              <a:rPr lang="en-US" dirty="0"/>
              <a:t>1 - Improbable – So unlikely, it can be assumed that occurrence may not be experienced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3873C-0735-4169-B91B-70071A4194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example, a hazard that is likely to occur some time in the life of the system is considered “occasional” and is assigned a likelihood value of 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41354-694C-42B8-B2BA-FC5E3FE0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43B79-AB2F-4A44-AEE5-26923C78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14988-97F1-4BBA-8B33-6B0FCB84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7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34B1-C39D-4458-8FD8-0B9B246B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3233-99AA-490C-965C-2CC07EE7F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basic structure of SMS </a:t>
            </a:r>
          </a:p>
          <a:p>
            <a:endParaRPr lang="en-US" dirty="0"/>
          </a:p>
          <a:p>
            <a:r>
              <a:rPr lang="en-US" dirty="0"/>
              <a:t>Understand how to use Safety Risk Management</a:t>
            </a:r>
          </a:p>
          <a:p>
            <a:r>
              <a:rPr lang="en-US" dirty="0"/>
              <a:t>Learn how Safety Risk Assessment functions</a:t>
            </a:r>
          </a:p>
          <a:p>
            <a:r>
              <a:rPr lang="en-US" dirty="0"/>
              <a:t>Learn some tips on how to make your own Safety Risk Management process valuable to your organization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D126D-BA85-4494-90FF-41B6C8A3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DBD6F-7320-4A58-9627-FEF4382F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2ED21-EE9F-4AB8-8AD5-EEE4B966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42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502A-D7FE-451A-A7A6-4661A35AC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Likelihood Examples: FAA Risk </a:t>
            </a:r>
            <a:br>
              <a:rPr lang="en-US" dirty="0"/>
            </a:br>
            <a:r>
              <a:rPr lang="en-US" dirty="0"/>
              <a:t>Management Handbook (</a:t>
            </a:r>
            <a:r>
              <a:rPr lang="en-US" i="1" dirty="0"/>
              <a:t>Certification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531BB-C22A-48B5-B846-72751F8E5B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4 - Probable - likely to occur in lifetime of each system (&gt; 10</a:t>
            </a:r>
            <a:r>
              <a:rPr lang="en-US" baseline="30000" dirty="0"/>
              <a:t>-5</a:t>
            </a:r>
            <a:r>
              <a:rPr lang="en-US" dirty="0"/>
              <a:t>)</a:t>
            </a:r>
          </a:p>
          <a:p>
            <a:r>
              <a:rPr lang="en-US" dirty="0"/>
              <a:t>3 - Remote – Possible for each item, several items for system (&lt; 10</a:t>
            </a:r>
            <a:r>
              <a:rPr lang="en-US" baseline="30000" dirty="0"/>
              <a:t>-5</a:t>
            </a:r>
            <a:r>
              <a:rPr lang="en-US" dirty="0"/>
              <a:t>)</a:t>
            </a:r>
          </a:p>
          <a:p>
            <a:r>
              <a:rPr lang="en-US" dirty="0"/>
              <a:t>2 – Extremely Remote – Unlikely for each item, may occur in system (&lt; 10</a:t>
            </a:r>
            <a:r>
              <a:rPr lang="en-US" baseline="30000" dirty="0"/>
              <a:t>-7</a:t>
            </a:r>
            <a:r>
              <a:rPr lang="en-US" dirty="0"/>
              <a:t>)</a:t>
            </a:r>
          </a:p>
          <a:p>
            <a:r>
              <a:rPr lang="en-US" dirty="0"/>
              <a:t>1 – Extremely Improbable – So unlikely, it is not expected in the system (&lt; 10</a:t>
            </a:r>
            <a:r>
              <a:rPr lang="en-US" baseline="30000" dirty="0"/>
              <a:t>-9</a:t>
            </a:r>
            <a:r>
              <a:rPr lang="en-US" dirty="0"/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3873C-0735-4169-B91B-70071A4194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example, a hazard that is likely to arise less than once in 10,000,000 operations is “extremely remote” and is assigned a likelihood value of 2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41354-694C-42B8-B2BA-FC5E3FE0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43B79-AB2F-4A44-AEE5-26923C78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14988-97F1-4BBA-8B33-6B0FCB84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6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10D9A-8F19-4D5C-9344-A50DD7E9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 (Sometimes Called Severity)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170A2-217B-494C-B396-CFE7597A1A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assign values to different consequence levels</a:t>
            </a:r>
          </a:p>
          <a:p>
            <a:r>
              <a:rPr lang="en-US" dirty="0"/>
              <a:t>The purpose of this assignment is to rank more dire consequences higher than less dire consequences</a:t>
            </a:r>
          </a:p>
          <a:p>
            <a:r>
              <a:rPr lang="en-US" dirty="0"/>
              <a:t>We rank more dire consequences higher in order to be able to prioritize them for purposes of risk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3D94E-6DF1-4527-9683-03FCFFB905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have to define consequences, and levels of consequences, consistent with your own business needs and expectations</a:t>
            </a:r>
          </a:p>
          <a:p>
            <a:pPr lvl="1"/>
            <a:r>
              <a:rPr lang="en-US" dirty="0"/>
              <a:t>This also allows you to mitigate to the desired levels</a:t>
            </a:r>
          </a:p>
          <a:p>
            <a:pPr lvl="1"/>
            <a:r>
              <a:rPr lang="en-US" dirty="0"/>
              <a:t>You may evolve these levels as your safety management system develops</a:t>
            </a:r>
          </a:p>
          <a:p>
            <a:r>
              <a:rPr lang="en-US" dirty="0"/>
              <a:t>I have offered proposed consequence levels that serve only as a starting place for your own definitions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DC9E3-B9EB-4033-A9EE-61BA7074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5CBE1-1E74-49EE-A8F6-1FF4DAFB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91CB6-5B9F-4B84-9D8E-293E1685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53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C31E-C6E7-4CF3-AF91-2E255D00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E7C5-1BD2-46CC-8A9A-0476451DF8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Negligible safety effect</a:t>
            </a:r>
            <a:r>
              <a:rPr lang="en-US" dirty="0"/>
              <a:t>. </a:t>
            </a:r>
          </a:p>
          <a:p>
            <a:r>
              <a:rPr lang="en-US" dirty="0"/>
              <a:t>Failure conditions that would have no effect on safety</a:t>
            </a:r>
          </a:p>
          <a:p>
            <a:pPr lvl="1"/>
            <a:r>
              <a:rPr lang="en-US" dirty="0"/>
              <a:t>E.g. following instructions in the wrong order, but ascertaining that the order has no safety effect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41303-12D7-4E21-A9FC-AF621CDA8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 a value of 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0C82-4E2E-4B51-AF21-949D1D06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70B46F-3D5C-4128-905B-982056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1DB0D-D001-4AC4-B151-3707C903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73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C31E-C6E7-4CF3-AF91-2E255D00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E7C5-1BD2-46CC-8A9A-0476451DF8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Minor</a:t>
            </a:r>
            <a:r>
              <a:rPr lang="en-US" dirty="0"/>
              <a:t>. Failure conditions that would not significantly reduce system safety </a:t>
            </a:r>
          </a:p>
          <a:p>
            <a:pPr lvl="1"/>
            <a:r>
              <a:rPr lang="en-US" dirty="0"/>
              <a:t>Minor failure conditions may include a slight reduction in safety margins or functional capabilities</a:t>
            </a:r>
          </a:p>
          <a:p>
            <a:pPr lvl="1"/>
            <a:r>
              <a:rPr lang="en-US" dirty="0"/>
              <a:t>Minor failure conditions may include a slight increase in personnel workload (such as a routine work process change)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41303-12D7-4E21-A9FC-AF621CDA8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 a value of 2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83D9C-17B8-4A10-8182-862BA66C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3BF07-392F-4635-887F-FCF23C77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69A48-6ABD-475A-9575-D03685CA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993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C31E-C6E7-4CF3-AF91-2E255D00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E7C5-1BD2-46CC-8A9A-0476451DF8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Major</a:t>
            </a:r>
            <a:r>
              <a:rPr lang="en-US" dirty="0"/>
              <a:t>. Failure conditions that would reduce the safety capability of the business, or of a customer, or the ability of personnel to cope with adverse conditions </a:t>
            </a:r>
          </a:p>
          <a:p>
            <a:pPr lvl="1"/>
            <a:r>
              <a:rPr lang="en-US" dirty="0"/>
              <a:t>Significant reduction in safety margins or functional capabilities</a:t>
            </a:r>
          </a:p>
          <a:p>
            <a:pPr lvl="1"/>
            <a:r>
              <a:rPr lang="en-US" dirty="0"/>
              <a:t>Significant increase in personnel workload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41303-12D7-4E21-A9FC-AF621CDA8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 a value of 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7EBF4-7205-473C-A879-5CCE0A6B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A8BD9-3B58-4A97-859C-F4A012AD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71083-7CCF-43FC-8A74-9E259A4D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10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C31E-C6E7-4CF3-AF91-2E255D00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E7C5-1BD2-46CC-8A9A-0476451DF8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Hazardous</a:t>
            </a:r>
            <a:r>
              <a:rPr lang="en-US" dirty="0"/>
              <a:t>. Failure conditions that would reduce the capability of the business, safety of a customer, or the ability of personnel to cope with adverse safety conditions, including: </a:t>
            </a:r>
          </a:p>
          <a:p>
            <a:pPr lvl="1"/>
            <a:r>
              <a:rPr lang="en-US" dirty="0"/>
              <a:t>A large reduction in your safety margins or functional capabilities (e.g. conditions that can permit improper maintenance)</a:t>
            </a:r>
          </a:p>
          <a:p>
            <a:pPr lvl="1"/>
            <a:r>
              <a:rPr lang="en-US" dirty="0"/>
              <a:t>A reduction in your customer’s safety margins or functional capabilities (e.g. a quality escape)</a:t>
            </a:r>
          </a:p>
          <a:p>
            <a:pPr lvl="1"/>
            <a:r>
              <a:rPr lang="en-US" dirty="0"/>
              <a:t>Physical distress or higher workload such that personnel cannot be relied upon to adequately manage safety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41303-12D7-4E21-A9FC-AF621CDA8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Assign a value of 4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18A17-03E2-4673-9283-2424DD67E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633E7-1745-430C-B0B3-17B08A66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DD6D7-9137-4B6C-A4CB-8736F646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080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C31E-C6E7-4CF3-AF91-2E255D00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Consequences: Possible </a:t>
            </a:r>
            <a:br>
              <a:rPr lang="en-US" dirty="0"/>
            </a:br>
            <a:r>
              <a:rPr lang="en-US" dirty="0"/>
              <a:t>Definition for Your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E7C5-1BD2-46CC-8A9A-0476451DF8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Catastrophic</a:t>
            </a:r>
            <a:r>
              <a:rPr lang="en-US" dirty="0"/>
              <a:t>. Failure conditions that are expected to affect the operation of a component, part, or element such that it can no longer function as intended for the customer:</a:t>
            </a:r>
          </a:p>
          <a:p>
            <a:pPr lvl="1"/>
            <a:r>
              <a:rPr lang="en-US" dirty="0"/>
              <a:t>A quality escape that prevents proper operation (e.g. because it was installed)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41303-12D7-4E21-A9FC-AF621CDA8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 a value of 5</a:t>
            </a:r>
          </a:p>
          <a:p>
            <a:endParaRPr lang="en-US" dirty="0"/>
          </a:p>
          <a:p>
            <a:r>
              <a:rPr lang="en-US" dirty="0"/>
              <a:t>Recognize that other systems might assign death or hull loss as the top level – I have </a:t>
            </a:r>
            <a:r>
              <a:rPr lang="en-US" i="1" dirty="0"/>
              <a:t>chosen </a:t>
            </a:r>
            <a:r>
              <a:rPr lang="en-US" dirty="0"/>
              <a:t>to create a top level that is broader in scope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7C917-036B-4EB5-BD34-3832BDFD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485E6-627F-4A72-B0CF-7A1BCB39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9C216-7FCE-41F3-90CD-0B899F37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82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B3F290-2BC1-418D-9BA3-0FBE95FA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Table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385D08D-1C73-4DFB-AE7E-6DB4340A56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82">
                  <a:extLst>
                    <a:ext uri="{9D8B030D-6E8A-4147-A177-3AD203B41FA5}">
                      <a16:colId xmlns:a16="http://schemas.microsoft.com/office/drawing/2014/main" val="971460569"/>
                    </a:ext>
                  </a:extLst>
                </a:gridCol>
                <a:gridCol w="1985818">
                  <a:extLst>
                    <a:ext uri="{9D8B030D-6E8A-4147-A177-3AD203B41FA5}">
                      <a16:colId xmlns:a16="http://schemas.microsoft.com/office/drawing/2014/main" val="66686830"/>
                    </a:ext>
                  </a:extLst>
                </a:gridCol>
                <a:gridCol w="1459345">
                  <a:extLst>
                    <a:ext uri="{9D8B030D-6E8A-4147-A177-3AD203B41FA5}">
                      <a16:colId xmlns:a16="http://schemas.microsoft.com/office/drawing/2014/main" val="3443102924"/>
                    </a:ext>
                  </a:extLst>
                </a:gridCol>
                <a:gridCol w="1274619">
                  <a:extLst>
                    <a:ext uri="{9D8B030D-6E8A-4147-A177-3AD203B41FA5}">
                      <a16:colId xmlns:a16="http://schemas.microsoft.com/office/drawing/2014/main" val="800248521"/>
                    </a:ext>
                  </a:extLst>
                </a:gridCol>
                <a:gridCol w="1487054">
                  <a:extLst>
                    <a:ext uri="{9D8B030D-6E8A-4147-A177-3AD203B41FA5}">
                      <a16:colId xmlns:a16="http://schemas.microsoft.com/office/drawing/2014/main" val="3865167557"/>
                    </a:ext>
                  </a:extLst>
                </a:gridCol>
                <a:gridCol w="1662546">
                  <a:extLst>
                    <a:ext uri="{9D8B030D-6E8A-4147-A177-3AD203B41FA5}">
                      <a16:colId xmlns:a16="http://schemas.microsoft.com/office/drawing/2014/main" val="984883968"/>
                    </a:ext>
                  </a:extLst>
                </a:gridCol>
                <a:gridCol w="2117439">
                  <a:extLst>
                    <a:ext uri="{9D8B030D-6E8A-4147-A177-3AD203B41FA5}">
                      <a16:colId xmlns:a16="http://schemas.microsoft.com/office/drawing/2014/main" val="2210609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Consequence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87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Effect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Minor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Hazardous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Catastrophic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866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Frequent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3699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Probable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058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Occasional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823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Remote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108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Improbably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257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13008-D787-4004-ABA6-2A2F5CD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AA61B-BD17-483A-884D-B70C04D2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9EFBD-895F-4083-8952-0D4F90E5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88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B3F290-2BC1-418D-9BA3-0FBE95FA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Table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385D08D-1C73-4DFB-AE7E-6DB4340A56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81">
                  <a:extLst>
                    <a:ext uri="{9D8B030D-6E8A-4147-A177-3AD203B41FA5}">
                      <a16:colId xmlns:a16="http://schemas.microsoft.com/office/drawing/2014/main" val="971460569"/>
                    </a:ext>
                  </a:extLst>
                </a:gridCol>
                <a:gridCol w="1985817">
                  <a:extLst>
                    <a:ext uri="{9D8B030D-6E8A-4147-A177-3AD203B41FA5}">
                      <a16:colId xmlns:a16="http://schemas.microsoft.com/office/drawing/2014/main" val="66686830"/>
                    </a:ext>
                  </a:extLst>
                </a:gridCol>
                <a:gridCol w="1459344">
                  <a:extLst>
                    <a:ext uri="{9D8B030D-6E8A-4147-A177-3AD203B41FA5}">
                      <a16:colId xmlns:a16="http://schemas.microsoft.com/office/drawing/2014/main" val="3443102924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800248521"/>
                    </a:ext>
                  </a:extLst>
                </a:gridCol>
                <a:gridCol w="1487053">
                  <a:extLst>
                    <a:ext uri="{9D8B030D-6E8A-4147-A177-3AD203B41FA5}">
                      <a16:colId xmlns:a16="http://schemas.microsoft.com/office/drawing/2014/main" val="3865167557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984883968"/>
                    </a:ext>
                  </a:extLst>
                </a:gridCol>
                <a:gridCol w="2117438">
                  <a:extLst>
                    <a:ext uri="{9D8B030D-6E8A-4147-A177-3AD203B41FA5}">
                      <a16:colId xmlns:a16="http://schemas.microsoft.com/office/drawing/2014/main" val="2210609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Consequence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87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Effect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Minor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Hazardous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Catastrophic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866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Frequent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3699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Probable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058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Occasional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823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Remote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108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Improbable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257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13008-D787-4004-ABA6-2A2F5CD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AA61B-BD17-483A-884D-B70C04D2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9EFBD-895F-4083-8952-0D4F90E5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38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246F54-8C34-4E23-9D4C-DC13F56C0406}"/>
              </a:ext>
            </a:extLst>
          </p:cNvPr>
          <p:cNvSpPr txBox="1"/>
          <p:nvPr/>
        </p:nvSpPr>
        <p:spPr>
          <a:xfrm>
            <a:off x="838200" y="4751109"/>
            <a:ext cx="10323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Red (10+) – Unacceptable level of risk – must be mitigated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Yellow (5-9) – Analyze to weigh whether mitigation is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Green (1-4) – Acceptable level of risk</a:t>
            </a:r>
          </a:p>
        </p:txBody>
      </p:sp>
    </p:spTree>
    <p:extLst>
      <p:ext uri="{BB962C8B-B14F-4D97-AF65-F5344CB8AC3E}">
        <p14:creationId xmlns:p14="http://schemas.microsoft.com/office/powerpoint/2010/main" val="24782020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B3F290-2BC1-418D-9BA3-0FBE95FA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Table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385D08D-1C73-4DFB-AE7E-6DB4340A56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81">
                  <a:extLst>
                    <a:ext uri="{9D8B030D-6E8A-4147-A177-3AD203B41FA5}">
                      <a16:colId xmlns:a16="http://schemas.microsoft.com/office/drawing/2014/main" val="971460569"/>
                    </a:ext>
                  </a:extLst>
                </a:gridCol>
                <a:gridCol w="1985817">
                  <a:extLst>
                    <a:ext uri="{9D8B030D-6E8A-4147-A177-3AD203B41FA5}">
                      <a16:colId xmlns:a16="http://schemas.microsoft.com/office/drawing/2014/main" val="66686830"/>
                    </a:ext>
                  </a:extLst>
                </a:gridCol>
                <a:gridCol w="1459344">
                  <a:extLst>
                    <a:ext uri="{9D8B030D-6E8A-4147-A177-3AD203B41FA5}">
                      <a16:colId xmlns:a16="http://schemas.microsoft.com/office/drawing/2014/main" val="3443102924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800248521"/>
                    </a:ext>
                  </a:extLst>
                </a:gridCol>
                <a:gridCol w="1487053">
                  <a:extLst>
                    <a:ext uri="{9D8B030D-6E8A-4147-A177-3AD203B41FA5}">
                      <a16:colId xmlns:a16="http://schemas.microsoft.com/office/drawing/2014/main" val="3865167557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984883968"/>
                    </a:ext>
                  </a:extLst>
                </a:gridCol>
                <a:gridCol w="2117438">
                  <a:extLst>
                    <a:ext uri="{9D8B030D-6E8A-4147-A177-3AD203B41FA5}">
                      <a16:colId xmlns:a16="http://schemas.microsoft.com/office/drawing/2014/main" val="2210609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Consequence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87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Effect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Minor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Hazardous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Catastrophic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866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Frequent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3699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Probable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058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Occasional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823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Remote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108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Improbable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257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13008-D787-4004-ABA6-2A2F5CD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AA61B-BD17-483A-884D-B70C04D2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9EFBD-895F-4083-8952-0D4F90E5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39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246F54-8C34-4E23-9D4C-DC13F56C0406}"/>
              </a:ext>
            </a:extLst>
          </p:cNvPr>
          <p:cNvSpPr txBox="1"/>
          <p:nvPr/>
        </p:nvSpPr>
        <p:spPr>
          <a:xfrm>
            <a:off x="838200" y="4751109"/>
            <a:ext cx="10323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Correlate the risk levels to the company’s safety policy to identify what is acceptable and what is not acceptable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As the system matures, you can choose to mitigate other risk levels</a:t>
            </a:r>
          </a:p>
        </p:txBody>
      </p:sp>
    </p:spTree>
    <p:extLst>
      <p:ext uri="{BB962C8B-B14F-4D97-AF65-F5344CB8AC3E}">
        <p14:creationId xmlns:p14="http://schemas.microsoft.com/office/powerpoint/2010/main" val="168942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41DF0-1F50-8D33-58C8-2DD3AF15F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I Find U.S. SMS 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F66CF-B82D-3138-378E-4625E591F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C.F.R. § 5.1 et seq. [</a:t>
            </a:r>
            <a:r>
              <a:rPr lang="en-US" i="1" dirty="0"/>
              <a:t>the regulations</a:t>
            </a:r>
            <a:r>
              <a:rPr lang="en-US" dirty="0"/>
              <a:t>]</a:t>
            </a:r>
          </a:p>
          <a:p>
            <a:r>
              <a:rPr lang="en-US" dirty="0"/>
              <a:t>AC 120-92D [</a:t>
            </a:r>
            <a:r>
              <a:rPr lang="en-US" i="1" dirty="0"/>
              <a:t>SMS for Aviation Service Providers</a:t>
            </a:r>
            <a:r>
              <a:rPr lang="en-US" dirty="0"/>
              <a:t>]</a:t>
            </a:r>
          </a:p>
          <a:p>
            <a:r>
              <a:rPr lang="en-US" dirty="0"/>
              <a:t>8000.369C [</a:t>
            </a:r>
            <a:r>
              <a:rPr lang="en-US" i="1" dirty="0"/>
              <a:t>FAA SMS Order</a:t>
            </a:r>
            <a:r>
              <a:rPr lang="en-US" dirty="0"/>
              <a:t>]</a:t>
            </a:r>
          </a:p>
          <a:p>
            <a:r>
              <a:rPr lang="en-US" dirty="0"/>
              <a:t>8000.377 [</a:t>
            </a:r>
            <a:r>
              <a:rPr lang="en-US" i="1" dirty="0"/>
              <a:t>FAA Flight Standards SMS Order</a:t>
            </a:r>
            <a:r>
              <a:rPr lang="en-US" dirty="0"/>
              <a:t>]</a:t>
            </a:r>
          </a:p>
          <a:p>
            <a:r>
              <a:rPr lang="en-US" dirty="0"/>
              <a:t>SM-0001 [</a:t>
            </a:r>
            <a:r>
              <a:rPr lang="en-US" i="1" dirty="0"/>
              <a:t>industry guide</a:t>
            </a:r>
            <a:r>
              <a:rPr lang="en-US" dirty="0"/>
              <a:t>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8A8CC-9C75-A9D1-A6A4-DF6CE7262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A8BA-D636-0F00-63A1-24AE3ACBE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EDC4B-3763-70BA-08A3-C69083AE5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27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B3F290-2BC1-418D-9BA3-0FBE95FA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Mature Table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385D08D-1C73-4DFB-AE7E-6DB4340A56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81">
                  <a:extLst>
                    <a:ext uri="{9D8B030D-6E8A-4147-A177-3AD203B41FA5}">
                      <a16:colId xmlns:a16="http://schemas.microsoft.com/office/drawing/2014/main" val="971460569"/>
                    </a:ext>
                  </a:extLst>
                </a:gridCol>
                <a:gridCol w="1985817">
                  <a:extLst>
                    <a:ext uri="{9D8B030D-6E8A-4147-A177-3AD203B41FA5}">
                      <a16:colId xmlns:a16="http://schemas.microsoft.com/office/drawing/2014/main" val="66686830"/>
                    </a:ext>
                  </a:extLst>
                </a:gridCol>
                <a:gridCol w="1459344">
                  <a:extLst>
                    <a:ext uri="{9D8B030D-6E8A-4147-A177-3AD203B41FA5}">
                      <a16:colId xmlns:a16="http://schemas.microsoft.com/office/drawing/2014/main" val="3443102924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800248521"/>
                    </a:ext>
                  </a:extLst>
                </a:gridCol>
                <a:gridCol w="1487053">
                  <a:extLst>
                    <a:ext uri="{9D8B030D-6E8A-4147-A177-3AD203B41FA5}">
                      <a16:colId xmlns:a16="http://schemas.microsoft.com/office/drawing/2014/main" val="3865167557"/>
                    </a:ext>
                  </a:extLst>
                </a:gridCol>
                <a:gridCol w="1662545">
                  <a:extLst>
                    <a:ext uri="{9D8B030D-6E8A-4147-A177-3AD203B41FA5}">
                      <a16:colId xmlns:a16="http://schemas.microsoft.com/office/drawing/2014/main" val="984883968"/>
                    </a:ext>
                  </a:extLst>
                </a:gridCol>
                <a:gridCol w="2117438">
                  <a:extLst>
                    <a:ext uri="{9D8B030D-6E8A-4147-A177-3AD203B41FA5}">
                      <a16:colId xmlns:a16="http://schemas.microsoft.com/office/drawing/2014/main" val="2210609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Consequence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87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Effect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Minor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Hazardous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Catastrophic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866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Likelihood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Frequent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3699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Probable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058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Occasional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823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Remote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108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Improbable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2576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13008-D787-4004-ABA6-2A2F5CD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AA61B-BD17-483A-884D-B70C04D2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9EFBD-895F-4083-8952-0D4F90E5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40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246F54-8C34-4E23-9D4C-DC13F56C0406}"/>
              </a:ext>
            </a:extLst>
          </p:cNvPr>
          <p:cNvSpPr txBox="1"/>
          <p:nvPr/>
        </p:nvSpPr>
        <p:spPr>
          <a:xfrm>
            <a:off x="838200" y="4751109"/>
            <a:ext cx="10323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this more mature version of the table, items that were previously yellow (5-9 range) are now unacceptable, because the business has the resources to consistently mitigate the level 5-9 risks</a:t>
            </a:r>
          </a:p>
        </p:txBody>
      </p:sp>
    </p:spTree>
    <p:extLst>
      <p:ext uri="{BB962C8B-B14F-4D97-AF65-F5344CB8AC3E}">
        <p14:creationId xmlns:p14="http://schemas.microsoft.com/office/powerpoint/2010/main" val="30629336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22CA-D7AE-411F-A1F5-82F3F493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to Use these Values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E452301-C250-481E-9D71-37A7427F41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7A18C-CAAC-48A2-B190-B14F4C69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5F9FC-9A0E-48BA-86E8-324A05FAF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53B67-FC75-421A-B287-B80B79C92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06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740A-900D-4A91-BCA0-A131C0D8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E5D50-4710-4973-925E-6886E858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Hazard: The business could receive raw materials that do not meet the expected physical parameters</a:t>
            </a:r>
          </a:p>
          <a:p>
            <a:endParaRPr lang="en-US" dirty="0"/>
          </a:p>
          <a:p>
            <a:pPr lvl="1"/>
            <a:r>
              <a:rPr lang="en-US" dirty="0"/>
              <a:t>For purposes of this exercise this can include counterfeit materials, non-conforming materials, materials damaged in transit, etc.  </a:t>
            </a:r>
          </a:p>
          <a:p>
            <a:pPr lvl="1"/>
            <a:r>
              <a:rPr lang="en-US" dirty="0"/>
              <a:t>But in a real system you might want to distinguish each of these as a different but related hazard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5DA2-89A8-4106-9178-31E1D2F4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8510-54E0-4BDA-823C-51F73A21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177-1080-4B17-A4E4-5ACC7F4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251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740A-900D-4A91-BCA0-A131C0D8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E5D50-4710-4973-925E-6886E858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Hazard: The business could receive raw materials that do not meet the expected physical parameters</a:t>
            </a:r>
          </a:p>
          <a:p>
            <a:endParaRPr lang="en-US" dirty="0"/>
          </a:p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Likelihood – average (3)</a:t>
            </a:r>
          </a:p>
          <a:p>
            <a:pPr lvl="1"/>
            <a:r>
              <a:rPr lang="en-US" dirty="0"/>
              <a:t>Consequence – catastrophic (5)</a:t>
            </a:r>
          </a:p>
          <a:p>
            <a:pPr lvl="1"/>
            <a:r>
              <a:rPr lang="en-US" dirty="0"/>
              <a:t>“Product” = 15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5DA2-89A8-4106-9178-31E1D2F4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8510-54E0-4BDA-823C-51F73A21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177-1080-4B17-A4E4-5ACC7F4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44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740A-900D-4A91-BCA0-A131C0D8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E5D50-4710-4973-925E-6886E858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Hazard: The business could receive raw materials that do not meet the expected physical parameters</a:t>
            </a:r>
          </a:p>
          <a:p>
            <a:endParaRPr lang="en-US" dirty="0"/>
          </a:p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“Product” = 15</a:t>
            </a:r>
          </a:p>
          <a:p>
            <a:endParaRPr lang="en-US" dirty="0"/>
          </a:p>
          <a:p>
            <a:r>
              <a:rPr lang="en-US" dirty="0"/>
              <a:t>Compare to the business’ Safety Policy (for our purposes, Safety Policy includes a requirement to mitigate all risk to 9 or less)</a:t>
            </a:r>
          </a:p>
          <a:p>
            <a:pPr lvl="1"/>
            <a:r>
              <a:rPr lang="en-US" dirty="0"/>
              <a:t>A value of 15 represents an unacceptable risk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5DA2-89A8-4106-9178-31E1D2F4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8510-54E0-4BDA-823C-51F73A21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177-1080-4B17-A4E4-5ACC7F4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660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740A-900D-4A91-BCA0-A131C0D8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E5D50-4710-4973-925E-6886E858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Hazard: The business could receive raw materials that do not meet the expected physical parameters</a:t>
            </a:r>
          </a:p>
          <a:p>
            <a:endParaRPr lang="en-US" dirty="0"/>
          </a:p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“Product” = 15</a:t>
            </a:r>
          </a:p>
          <a:p>
            <a:pPr lvl="1"/>
            <a:r>
              <a:rPr lang="en-US" dirty="0"/>
              <a:t>A value of 15 represents an unacceptable risk</a:t>
            </a:r>
          </a:p>
          <a:p>
            <a:pPr lvl="1"/>
            <a:endParaRPr lang="en-US" dirty="0"/>
          </a:p>
          <a:p>
            <a:r>
              <a:rPr lang="en-US" dirty="0"/>
              <a:t>Next step: Mitigate the risk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75DA2-89A8-4106-9178-31E1D2F4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8510-54E0-4BDA-823C-51F73A21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B6177-1080-4B17-A4E4-5ACC7F4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857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28DEF-1916-410D-A60A-2F62B6965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to Record 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44A61-8814-40A2-B696-BB23CFA30E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Regulations and industry standards can be excellent sources of hazards and mitigations to start populating your hazard log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effectLst/>
              </a:rPr>
              <a:t>§ 21.137 Quality system.</a:t>
            </a:r>
          </a:p>
          <a:p>
            <a:pPr marL="457200" lvl="1" indent="0">
              <a:buNone/>
            </a:pPr>
            <a:r>
              <a:rPr lang="en-US" sz="2800" dirty="0"/>
              <a:t>…. This quality system must include: </a:t>
            </a:r>
          </a:p>
          <a:p>
            <a:pPr marL="914400" lvl="2" indent="0">
              <a:buNone/>
            </a:pPr>
            <a:r>
              <a:rPr lang="en-US" sz="2800" b="1" i="1" dirty="0">
                <a:effectLst/>
              </a:rPr>
              <a:t>Supplier control.</a:t>
            </a:r>
            <a:r>
              <a:rPr lang="en-US" sz="2800" dirty="0">
                <a:effectLst/>
              </a:rPr>
              <a:t> Procedures that - </a:t>
            </a:r>
          </a:p>
          <a:p>
            <a:pPr marL="914400" lvl="2" indent="0">
              <a:buNone/>
            </a:pPr>
            <a:r>
              <a:rPr lang="en-US" sz="2800" dirty="0">
                <a:effectLst/>
              </a:rPr>
              <a:t>(1) Ensure that each supplier-provided product, article, or service conforms to the production approval holder's requirements; ….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8763C4-BCE4-F701-EF28-D7F47F0161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§ </a:t>
            </a:r>
            <a:r>
              <a:rPr lang="en-US" b="1" dirty="0"/>
              <a:t>145.211(c) Quality Control System</a:t>
            </a:r>
          </a:p>
          <a:p>
            <a:pPr marL="0" indent="0">
              <a:buNone/>
            </a:pPr>
            <a:r>
              <a:rPr lang="en-US" dirty="0"/>
              <a:t>A certificated repair station must prepare and keep current a quality control manual in a format acceptable to the FAA that includes the following: </a:t>
            </a:r>
          </a:p>
          <a:p>
            <a:pPr marL="457200" lvl="1" indent="0">
              <a:buNone/>
            </a:pPr>
            <a:r>
              <a:rPr lang="en-US" sz="2800" dirty="0"/>
              <a:t>(1) A description of the system and procedures used for - </a:t>
            </a:r>
          </a:p>
          <a:p>
            <a:pPr marL="914400" lvl="2" indent="0">
              <a:buNone/>
            </a:pPr>
            <a:r>
              <a:rPr lang="en-US" sz="2800" dirty="0"/>
              <a:t>(i) Inspecting incoming raw materials to ensure acceptable quality; </a:t>
            </a:r>
          </a:p>
          <a:p>
            <a:pPr marL="914400" lvl="2" indent="0">
              <a:buNone/>
            </a:pPr>
            <a:r>
              <a:rPr lang="en-US" sz="2800" dirty="0"/>
              <a:t>(ii) Performing preliminary inspection of all articles that are maintained;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7371A-DAAB-4778-86C2-1D18E355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FADC8-A2AE-4EE6-B039-711FCD24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48B6E-78E1-4622-9344-2D879852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789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635A-AC25-4FDE-8DAF-C4087B61A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Mitigate the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990DD-C263-4F8C-A28A-5D0EB6482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There are many mitigation strategies (and a full discussion of these is beyond today’s scope)</a:t>
            </a:r>
          </a:p>
          <a:p>
            <a:r>
              <a:rPr lang="en-US" dirty="0"/>
              <a:t>In our hypothetical (business could receive raw materials that do not meet the expected physical parameters), we might decide:</a:t>
            </a:r>
          </a:p>
          <a:p>
            <a:pPr lvl="1"/>
            <a:r>
              <a:rPr lang="en-US" dirty="0"/>
              <a:t>To create a written receiving inspection system</a:t>
            </a:r>
          </a:p>
          <a:p>
            <a:pPr lvl="1"/>
            <a:r>
              <a:rPr lang="en-US" dirty="0"/>
              <a:t>To hire dedicated receiving inspectors</a:t>
            </a:r>
          </a:p>
          <a:p>
            <a:pPr lvl="1"/>
            <a:r>
              <a:rPr lang="en-US" dirty="0"/>
              <a:t>To train the receiving inspectors (initial and recurrent)</a:t>
            </a:r>
          </a:p>
          <a:p>
            <a:pPr lvl="1"/>
            <a:endParaRPr lang="en-US" dirty="0"/>
          </a:p>
          <a:p>
            <a:r>
              <a:rPr lang="en-US" dirty="0"/>
              <a:t>Each of these should be recorded as a mitigation connected to the hazard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EE8CA-C60A-4932-AEF8-73A791AB6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4A1B4-2299-418B-839D-EDFF6F7D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3EC3-811C-413F-A6B5-439C2252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017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E2B8-298B-43AA-92BD-35FE2AD1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Your Results </a:t>
            </a:r>
            <a:br>
              <a:rPr lang="en-US" dirty="0"/>
            </a:br>
            <a:r>
              <a:rPr lang="en-US" sz="3200" dirty="0"/>
              <a:t>(details are examples, only)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C35433-F83F-4E92-9560-EE7703F67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25626"/>
          <a:ext cx="10515600" cy="2085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EB8E7-AD8C-47D2-BCE3-5354606DA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5CB01-F9B3-489D-85D5-1667C8C8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0F2F5-63A5-4670-8588-8FA4D5A7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48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E0EBA282-3F85-4DA3-9DDB-FE566B1A5DEF}"/>
              </a:ext>
            </a:extLst>
          </p:cNvPr>
          <p:cNvGraphicFramePr>
            <a:graphicFrameLocks/>
          </p:cNvGraphicFramePr>
          <p:nvPr/>
        </p:nvGraphicFramePr>
        <p:xfrm>
          <a:off x="838199" y="4045816"/>
          <a:ext cx="10515600" cy="2085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0812A-A6E3-419B-B049-82B6C440E3A6}"/>
              </a:ext>
            </a:extLst>
          </p:cNvPr>
          <p:cNvSpPr txBox="1"/>
          <p:nvPr/>
        </p:nvSpPr>
        <p:spPr>
          <a:xfrm>
            <a:off x="838199" y="4544291"/>
            <a:ext cx="3345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 like to do this in a relational database</a:t>
            </a:r>
          </a:p>
        </p:txBody>
      </p:sp>
    </p:spTree>
    <p:extLst>
      <p:ext uri="{BB962C8B-B14F-4D97-AF65-F5344CB8AC3E}">
        <p14:creationId xmlns:p14="http://schemas.microsoft.com/office/powerpoint/2010/main" val="28840058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745AAD-6C96-CE60-E3B3-FE929977C997}"/>
              </a:ext>
            </a:extLst>
          </p:cNvPr>
          <p:cNvSpPr/>
          <p:nvPr/>
        </p:nvSpPr>
        <p:spPr>
          <a:xfrm>
            <a:off x="7848599" y="365125"/>
            <a:ext cx="2381251" cy="1569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E2C4A5B3-6982-7063-6BC1-F0DDA5585B7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04940"/>
            <a:ext cx="2191454" cy="14206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00B188-1DB5-49DC-A0B8-D0755C66B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99A66-D791-4C35-A5ED-82928F8CD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57008" cy="4351338"/>
          </a:xfrm>
        </p:spPr>
        <p:txBody>
          <a:bodyPr/>
          <a:lstStyle/>
          <a:p>
            <a:r>
              <a:rPr lang="en-US" dirty="0"/>
              <a:t>The SRM database (also know as a hazard log) permits creation of management tools, like a dashboard to easily identify safety hazards and the status on mitigating each identified hazard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38880-C347-4A0D-8071-AD23A6A9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F5C7-CA62-42EE-A5D1-42A0BCF9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6D3F-20E5-4B3E-88EF-391C118C5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49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4C17143-7DDA-4F55-BD80-3566E19AC615}"/>
              </a:ext>
            </a:extLst>
          </p:cNvPr>
          <p:cNvGraphicFramePr>
            <a:graphicFrameLocks noGrp="1"/>
          </p:cNvGraphicFramePr>
          <p:nvPr/>
        </p:nvGraphicFramePr>
        <p:xfrm>
          <a:off x="1101440" y="3702674"/>
          <a:ext cx="10252360" cy="1569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7900">
                  <a:extLst>
                    <a:ext uri="{9D8B030D-6E8A-4147-A177-3AD203B41FA5}">
                      <a16:colId xmlns:a16="http://schemas.microsoft.com/office/drawing/2014/main" val="3548565719"/>
                    </a:ext>
                  </a:extLst>
                </a:gridCol>
                <a:gridCol w="1067264">
                  <a:extLst>
                    <a:ext uri="{9D8B030D-6E8A-4147-A177-3AD203B41FA5}">
                      <a16:colId xmlns:a16="http://schemas.microsoft.com/office/drawing/2014/main" val="1371829432"/>
                    </a:ext>
                  </a:extLst>
                </a:gridCol>
                <a:gridCol w="979055">
                  <a:extLst>
                    <a:ext uri="{9D8B030D-6E8A-4147-A177-3AD203B41FA5}">
                      <a16:colId xmlns:a16="http://schemas.microsoft.com/office/drawing/2014/main" val="1366040595"/>
                    </a:ext>
                  </a:extLst>
                </a:gridCol>
                <a:gridCol w="757382">
                  <a:extLst>
                    <a:ext uri="{9D8B030D-6E8A-4147-A177-3AD203B41FA5}">
                      <a16:colId xmlns:a16="http://schemas.microsoft.com/office/drawing/2014/main" val="255594736"/>
                    </a:ext>
                  </a:extLst>
                </a:gridCol>
                <a:gridCol w="877454">
                  <a:extLst>
                    <a:ext uri="{9D8B030D-6E8A-4147-A177-3AD203B41FA5}">
                      <a16:colId xmlns:a16="http://schemas.microsoft.com/office/drawing/2014/main" val="2066658864"/>
                    </a:ext>
                  </a:extLst>
                </a:gridCol>
                <a:gridCol w="840509">
                  <a:extLst>
                    <a:ext uri="{9D8B030D-6E8A-4147-A177-3AD203B41FA5}">
                      <a16:colId xmlns:a16="http://schemas.microsoft.com/office/drawing/2014/main" val="700928518"/>
                    </a:ext>
                  </a:extLst>
                </a:gridCol>
                <a:gridCol w="812796">
                  <a:extLst>
                    <a:ext uri="{9D8B030D-6E8A-4147-A177-3AD203B41FA5}">
                      <a16:colId xmlns:a16="http://schemas.microsoft.com/office/drawing/2014/main" val="251980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Hazard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Original </a:t>
                      </a:r>
                      <a:r>
                        <a:rPr lang="en-US" sz="1200" dirty="0" err="1"/>
                        <a:t>Conseq</a:t>
                      </a:r>
                      <a:r>
                        <a:rPr lang="en-US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Original Likelihood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Original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Mitigated </a:t>
                      </a:r>
                      <a:r>
                        <a:rPr lang="en-US" sz="1200" dirty="0" err="1"/>
                        <a:t>Conseq</a:t>
                      </a:r>
                      <a:r>
                        <a:rPr lang="en-US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Mitigated  Likelihood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Mitigated  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6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hits Road Runner with falling safe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70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explodes Road Runner with dynamite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0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Coyote pushes Road Runner off cliff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400700"/>
                  </a:ext>
                </a:extLst>
              </a:tr>
            </a:tbl>
          </a:graphicData>
        </a:graphic>
      </p:graphicFrame>
      <p:pic>
        <p:nvPicPr>
          <p:cNvPr id="11" name="Picture 10" descr="A close-up of some flowers&#10;&#10;Description automatically generated with low confidence">
            <a:extLst>
              <a:ext uri="{FF2B5EF4-FFF2-40B4-BE49-F238E27FC236}">
                <a16:creationId xmlns:a16="http://schemas.microsoft.com/office/drawing/2014/main" id="{64CDCE99-B12B-403A-ABE8-D977B19DD3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97" y="-122796"/>
            <a:ext cx="2952381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2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29D6-CD4A-C4F6-B5C7-3018E06F1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as a U.S.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8E99D-E373-CA33-B063-AFE3688B0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SMS under 14 C.F.R. Part 5 is required for</a:t>
            </a:r>
          </a:p>
          <a:p>
            <a:r>
              <a:rPr lang="en-US" dirty="0"/>
              <a:t>Certain Manufacturers</a:t>
            </a:r>
          </a:p>
          <a:p>
            <a:pPr lvl="1"/>
            <a:r>
              <a:rPr lang="en-US" dirty="0"/>
              <a:t>Type Certificate holders that allow someone else to produce</a:t>
            </a:r>
          </a:p>
          <a:p>
            <a:pPr lvl="1"/>
            <a:r>
              <a:rPr lang="en-US" dirty="0"/>
              <a:t>Production Certificate holders</a:t>
            </a:r>
          </a:p>
          <a:p>
            <a:r>
              <a:rPr lang="en-US" dirty="0"/>
              <a:t>Certain Operators</a:t>
            </a:r>
          </a:p>
          <a:p>
            <a:pPr lvl="1"/>
            <a:r>
              <a:rPr lang="en-US" dirty="0"/>
              <a:t>121 air carriers</a:t>
            </a:r>
          </a:p>
          <a:p>
            <a:pPr lvl="1"/>
            <a:r>
              <a:rPr lang="en-US" dirty="0"/>
              <a:t>135 operators</a:t>
            </a:r>
          </a:p>
          <a:p>
            <a:pPr lvl="1"/>
            <a:r>
              <a:rPr lang="en-US" dirty="0"/>
              <a:t>91.147 (letter of authorization) operators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It is not required for Part 145 repair stations …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20B6D-EDD4-B581-1C6C-47DA5436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60716-25F2-52A5-EFE4-2482DADE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3A691-B6C0-D78B-6439-0445CE7E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83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E2B8-298B-43AA-92BD-35FE2AD1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Your SRM Information to Drive Safety Assurance </a:t>
            </a:r>
            <a:r>
              <a:rPr lang="en-US" sz="3200" dirty="0"/>
              <a:t>(details are examples, only)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C35433-F83F-4E92-9560-EE7703F67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25626"/>
          <a:ext cx="10515600" cy="2085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EB8E7-AD8C-47D2-BCE3-5354606DA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5CB01-F9B3-489D-85D5-1667C8C8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0F2F5-63A5-4670-8588-8FA4D5A7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50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E0EBA282-3F85-4DA3-9DDB-FE566B1A5DEF}"/>
              </a:ext>
            </a:extLst>
          </p:cNvPr>
          <p:cNvGraphicFramePr>
            <a:graphicFrameLocks/>
          </p:cNvGraphicFramePr>
          <p:nvPr/>
        </p:nvGraphicFramePr>
        <p:xfrm>
          <a:off x="838199" y="4045816"/>
          <a:ext cx="10515600" cy="2085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0812A-A6E3-419B-B049-82B6C440E3A6}"/>
              </a:ext>
            </a:extLst>
          </p:cNvPr>
          <p:cNvSpPr txBox="1"/>
          <p:nvPr/>
        </p:nvSpPr>
        <p:spPr>
          <a:xfrm>
            <a:off x="838199" y="4192076"/>
            <a:ext cx="3345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Safety Assurance should ensure: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Mitigations are properly implemented,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Anticipated results are realized</a:t>
            </a:r>
          </a:p>
        </p:txBody>
      </p:sp>
    </p:spTree>
    <p:extLst>
      <p:ext uri="{BB962C8B-B14F-4D97-AF65-F5344CB8AC3E}">
        <p14:creationId xmlns:p14="http://schemas.microsoft.com/office/powerpoint/2010/main" val="25895482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9283F-A2C5-435D-A844-6608AFC6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B821-0099-40CE-9A3A-5E9DD7DDB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record becomes a change management tool</a:t>
            </a:r>
          </a:p>
          <a:p>
            <a:r>
              <a:rPr lang="en-US" dirty="0"/>
              <a:t>Planning to change a procedure?  </a:t>
            </a:r>
          </a:p>
          <a:p>
            <a:pPr lvl="1"/>
            <a:r>
              <a:rPr lang="en-US" dirty="0"/>
              <a:t>Identify the hazards it mitigates in your records</a:t>
            </a:r>
          </a:p>
          <a:p>
            <a:pPr lvl="1"/>
            <a:r>
              <a:rPr lang="en-US" dirty="0"/>
              <a:t>Identify how the change could affect the underlying hazards</a:t>
            </a:r>
          </a:p>
          <a:p>
            <a:pPr lvl="1"/>
            <a:r>
              <a:rPr lang="en-US" dirty="0"/>
              <a:t>If the change affects the way that hazards are mitigated, then consider revising the anticipated change, or developing alternative mitigations, to reduce unintended consequences</a:t>
            </a:r>
          </a:p>
          <a:p>
            <a:r>
              <a:rPr lang="en-US" dirty="0"/>
              <a:t>Be sure to use your </a:t>
            </a:r>
            <a:r>
              <a:rPr lang="en-US" i="1" dirty="0"/>
              <a:t>Safety Assurance </a:t>
            </a:r>
            <a:r>
              <a:rPr lang="en-US" dirty="0"/>
              <a:t>mechanisms to ensure that the change occurs with the expected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8752A-AED5-43B3-9F88-BB753407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36A6C-CAB7-441B-8492-80AFD651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D0522-1160-43E5-978D-11595862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656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34B1-C39D-4458-8FD8-0B9B246B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3233-99AA-490C-965C-2CC07EE7F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SMS is a tool for managing risk</a:t>
            </a:r>
          </a:p>
          <a:p>
            <a:r>
              <a:rPr lang="en-US" dirty="0"/>
              <a:t>SMS is becoming a regulated system</a:t>
            </a:r>
          </a:p>
          <a:p>
            <a:r>
              <a:rPr lang="en-US" dirty="0"/>
              <a:t>SMS can be used with your traditional quality system</a:t>
            </a:r>
          </a:p>
          <a:p>
            <a:endParaRPr lang="en-US" dirty="0"/>
          </a:p>
          <a:p>
            <a:r>
              <a:rPr lang="en-US" dirty="0"/>
              <a:t>Safety Risk Management is a part of SMS that we can use to assess risks associated with identified hazards</a:t>
            </a:r>
          </a:p>
          <a:p>
            <a:r>
              <a:rPr lang="en-US" dirty="0"/>
              <a:t>Safety Risk Management can be a safety-and-compliance tool in an aerospace organization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D126D-BA85-4494-90FF-41B6C8A3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DBD6F-7320-4A58-9627-FEF4382F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2ED21-EE9F-4AB8-8AD5-EEE4B966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728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Thank You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sz="3200" dirty="0"/>
              <a:t>Jason Dickstein</a:t>
            </a:r>
          </a:p>
          <a:p>
            <a:pPr algn="ctr" eaLnBrk="1" hangingPunct="1">
              <a:buFontTx/>
              <a:buNone/>
            </a:pPr>
            <a:r>
              <a:rPr lang="en-US" altLang="en-US" sz="3200" i="1" dirty="0"/>
              <a:t>Aviation Suppliers Association General Counsel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/>
              <a:t>Washington Aviation Group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/>
              <a:t>2233 Wisconsin Avenue, Suite 503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/>
              <a:t>Washington, DC 20007</a:t>
            </a:r>
          </a:p>
          <a:p>
            <a:pPr algn="ctr" eaLnBrk="1" hangingPunct="1">
              <a:buFontTx/>
              <a:buNone/>
            </a:pPr>
            <a:endParaRPr lang="en-US" altLang="en-US" sz="3200" dirty="0"/>
          </a:p>
          <a:p>
            <a:pPr algn="ctr" eaLnBrk="1" hangingPunct="1">
              <a:buFontTx/>
              <a:buNone/>
            </a:pPr>
            <a:r>
              <a:rPr lang="en-US" altLang="en-US" sz="3200" dirty="0"/>
              <a:t>Tel: (202) 628-6776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/>
              <a:t>Jason@WashingtonAviation.com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53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61AFB9-3DB2-413C-924A-F6D82DE4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5E6E2-B262-47EE-BBBA-7B6D2179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</p:spTree>
    <p:extLst>
      <p:ext uri="{BB962C8B-B14F-4D97-AF65-F5344CB8AC3E}">
        <p14:creationId xmlns:p14="http://schemas.microsoft.com/office/powerpoint/2010/main" val="161297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5438E-EE68-36CF-2252-29020A7D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Part 5 (SMS Rules) Apply to a US Repair Station?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BC0EE-7E85-F35B-A083-94348EB9F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FAA and EASA have agreed that SMS </a:t>
            </a:r>
            <a:r>
              <a:rPr lang="en-US" u="sng" dirty="0"/>
              <a:t>will be</a:t>
            </a:r>
            <a:r>
              <a:rPr lang="en-US" dirty="0"/>
              <a:t> a “special condition” under the maintenance annex of the Bilateral Aviation Safety Agreement (</a:t>
            </a:r>
            <a:r>
              <a:rPr lang="en-US" i="1" dirty="0"/>
              <a:t>expected for MAG 10</a:t>
            </a:r>
            <a:r>
              <a:rPr lang="en-US" dirty="0"/>
              <a:t>)</a:t>
            </a:r>
          </a:p>
          <a:p>
            <a:r>
              <a:rPr lang="en-US" dirty="0"/>
              <a:t>US-based repair stations holding EASA 145 privileges will need to establish SMS to meet the European special condition</a:t>
            </a:r>
          </a:p>
          <a:p>
            <a:r>
              <a:rPr lang="en-US" dirty="0"/>
              <a:t>Participation in the FAA voluntary SMS program will be acceptable to EASA</a:t>
            </a:r>
          </a:p>
          <a:p>
            <a:pPr lvl="1"/>
            <a:r>
              <a:rPr lang="en-US" dirty="0"/>
              <a:t>Will need to coordinate with the FAA</a:t>
            </a:r>
          </a:p>
          <a:p>
            <a:pPr lvl="1"/>
            <a:r>
              <a:rPr lang="en-US" dirty="0"/>
              <a:t>Will need to implement a program that meets Part 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21CEA-D843-DB4C-143E-730189C6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65F00-FB36-D2B5-B95B-7098C153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2EC47-943B-4EB5-2164-5E0C7FD7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2322-01AD-4802-AECD-673054E570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0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EC9B6-FC90-4970-BCD8-40824CFD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Is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C6F33-9A7D-4B95-978C-6060F75B8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SMS will not be a drop-in replacement for your quality assurance system</a:t>
            </a:r>
          </a:p>
          <a:p>
            <a:pPr lvl="1"/>
            <a:r>
              <a:rPr lang="en-US" dirty="0"/>
              <a:t>But it might coordinate and rely on your quality assurance system</a:t>
            </a:r>
          </a:p>
          <a:p>
            <a:r>
              <a:rPr lang="en-US" dirty="0"/>
              <a:t>SMS is not the last-best-system you will ever use</a:t>
            </a:r>
          </a:p>
          <a:p>
            <a:pPr lvl="1"/>
            <a:r>
              <a:rPr lang="en-US" dirty="0"/>
              <a:t>There is always another system</a:t>
            </a:r>
          </a:p>
          <a:p>
            <a:pPr lvl="1"/>
            <a:r>
              <a:rPr lang="en-US" dirty="0"/>
              <a:t>But SMS should stick around for awhile because of the upcoming regulations</a:t>
            </a:r>
          </a:p>
          <a:p>
            <a:r>
              <a:rPr lang="en-US" dirty="0"/>
              <a:t>SMS is not simple – it is a complicated structure of interlocking pieces </a:t>
            </a:r>
          </a:p>
          <a:p>
            <a:pPr lvl="1"/>
            <a:r>
              <a:rPr lang="en-US" dirty="0"/>
              <a:t>But many of the system elements may already exist in your existing model</a:t>
            </a:r>
          </a:p>
          <a:p>
            <a:pPr lvl="1"/>
            <a:r>
              <a:rPr lang="en-US" dirty="0"/>
              <a:t>If the pieces work together properly, then they can use their synergy to make this system even more valuable than the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F1D3-E421-49DB-B69E-E6DAAEA2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669A-9893-4096-B156-499F3FA7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68BB9-4078-42EF-B4E0-BCE035B3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43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94CA-620A-4A6F-8F1A-1E1633B44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All Got Quality Systems, Already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FB1D4-D381-49A9-A0D8-65AA24A0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should we care about SMS?</a:t>
            </a:r>
          </a:p>
          <a:p>
            <a:r>
              <a:rPr lang="en-US" b="1" dirty="0"/>
              <a:t>It is being required by regulations</a:t>
            </a:r>
          </a:p>
          <a:p>
            <a:pPr lvl="1"/>
            <a:r>
              <a:rPr lang="en-US" dirty="0"/>
              <a:t>ICAO “mandated” it and established the “standard” for governments to follow</a:t>
            </a:r>
          </a:p>
          <a:p>
            <a:pPr lvl="1"/>
            <a:r>
              <a:rPr lang="en-US" dirty="0"/>
              <a:t>FAA and EASA already require SMS for air carriers</a:t>
            </a:r>
          </a:p>
          <a:p>
            <a:pPr lvl="1"/>
            <a:r>
              <a:rPr lang="en-US" dirty="0"/>
              <a:t>EASA is imposing SMS requirements on manufacturer and repair stations</a:t>
            </a:r>
          </a:p>
          <a:p>
            <a:pPr lvl="2"/>
            <a:r>
              <a:rPr lang="en-US" dirty="0"/>
              <a:t>Regulations have been released</a:t>
            </a:r>
          </a:p>
          <a:p>
            <a:pPr lvl="2"/>
            <a:r>
              <a:rPr lang="en-US" dirty="0"/>
              <a:t>We are in the phase-in period</a:t>
            </a:r>
          </a:p>
          <a:p>
            <a:pPr lvl="1"/>
            <a:r>
              <a:rPr lang="en-US" dirty="0"/>
              <a:t>FAA is planning to coordinate with EASA SMS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E11BB-5F8F-4FB9-8CDE-6E957A4A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E4566-3780-41BE-A205-4CF4B990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2216E-8FD1-41B6-A1D2-17EC3398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6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94CA-620A-4A6F-8F1A-1E1633B44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Else Should We Care About SMS?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FB1D4-D381-49A9-A0D8-65AA24A0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can add safety value</a:t>
            </a:r>
          </a:p>
          <a:p>
            <a:r>
              <a:rPr lang="en-US" dirty="0"/>
              <a:t>It can add management tools to help management understand the organization’s safety posture</a:t>
            </a:r>
          </a:p>
          <a:p>
            <a:r>
              <a:rPr lang="en-US" dirty="0"/>
              <a:t>It can add management tools to help management understand the organization’s safety response</a:t>
            </a:r>
          </a:p>
          <a:p>
            <a:r>
              <a:rPr lang="en-US" dirty="0"/>
              <a:t>It can offer an improved mechanism for proactive management of risk</a:t>
            </a:r>
          </a:p>
          <a:p>
            <a:r>
              <a:rPr lang="en-US" dirty="0"/>
              <a:t>It can offer an improved mechanism for managing change</a:t>
            </a:r>
          </a:p>
          <a:p>
            <a:pPr marL="0" indent="0" algn="ctr">
              <a:buNone/>
            </a:pPr>
            <a:r>
              <a:rPr lang="en-US" sz="3600" i="1" dirty="0"/>
              <a:t>But to get these benefits, </a:t>
            </a:r>
          </a:p>
          <a:p>
            <a:pPr marL="0" indent="0" algn="ctr">
              <a:buNone/>
            </a:pPr>
            <a:r>
              <a:rPr lang="en-US" sz="3600" i="1" dirty="0"/>
              <a:t>you have to build an effective system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E11BB-5F8F-4FB9-8CDE-6E957A4A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 ACPC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E4566-3780-41BE-A205-4CF4B990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Safety Management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2216E-8FD1-41B6-A1D2-17EC3398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4DC93-7031-4ED1-ABE3-4B4A5DF629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1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4168</Words>
  <Application>Microsoft Office PowerPoint</Application>
  <PresentationFormat>Widescreen</PresentationFormat>
  <Paragraphs>817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Office Theme</vt:lpstr>
      <vt:lpstr>Safety Management Systems</vt:lpstr>
      <vt:lpstr>Who is this Guy?</vt:lpstr>
      <vt:lpstr>Learning Goals</vt:lpstr>
      <vt:lpstr>Where Can I Find U.S. SMS Resources?</vt:lpstr>
      <vt:lpstr>SMS as a U.S. Requirement</vt:lpstr>
      <vt:lpstr>When Does Part 5 (SMS Rules) Apply to a US Repair Station?</vt:lpstr>
      <vt:lpstr>SMS Is Not…</vt:lpstr>
      <vt:lpstr>We’ve All Got Quality Systems, Already … </vt:lpstr>
      <vt:lpstr>Why Else Should We Care About SMS?</vt:lpstr>
      <vt:lpstr>SMS Looks a Bit Like QMS</vt:lpstr>
      <vt:lpstr>SMS Looks a Bit Like QMS; So Make Use of Your Existing QMS</vt:lpstr>
      <vt:lpstr>SMS is Proactive</vt:lpstr>
      <vt:lpstr>Mitigating “Black Swan” Events</vt:lpstr>
      <vt:lpstr>The Four Components of SMS</vt:lpstr>
      <vt:lpstr>Four Components</vt:lpstr>
      <vt:lpstr>Four Components: Each Has Elements</vt:lpstr>
      <vt:lpstr>Safety Policy and Objectives</vt:lpstr>
      <vt:lpstr>Safety Risk Management</vt:lpstr>
      <vt:lpstr>Safety Assurance</vt:lpstr>
      <vt:lpstr>Safety Promotion</vt:lpstr>
      <vt:lpstr>Another Way of Looking at SMS</vt:lpstr>
      <vt:lpstr>A Grossly Over-Simplified Model of SMS</vt:lpstr>
      <vt:lpstr>Focusing on Safety Risk Management</vt:lpstr>
      <vt:lpstr>Safety Risk Management (In Summary)</vt:lpstr>
      <vt:lpstr>How Do I Start?</vt:lpstr>
      <vt:lpstr>A Simple Safety Risk Assessment</vt:lpstr>
      <vt:lpstr>Road Runner’s Hazard Log</vt:lpstr>
      <vt:lpstr>Likelihood</vt:lpstr>
      <vt:lpstr>Likelihood Examples: US MIL STD-882</vt:lpstr>
      <vt:lpstr>Likelihood Examples: FAA Risk  Management Handbook (Certification)</vt:lpstr>
      <vt:lpstr>Consequence (Sometimes Called Severity)</vt:lpstr>
      <vt:lpstr>Proposed Consequences</vt:lpstr>
      <vt:lpstr>Proposed Consequences</vt:lpstr>
      <vt:lpstr>Proposed Consequences</vt:lpstr>
      <vt:lpstr>Proposed Consequences</vt:lpstr>
      <vt:lpstr>Proposed Consequences: Possible  Definition for Your System</vt:lpstr>
      <vt:lpstr>Risk Table</vt:lpstr>
      <vt:lpstr>Risk Table</vt:lpstr>
      <vt:lpstr>Risk Table</vt:lpstr>
      <vt:lpstr>A More Mature Table</vt:lpstr>
      <vt:lpstr>Let’s Try to Use these Values</vt:lpstr>
      <vt:lpstr>Building a New System</vt:lpstr>
      <vt:lpstr>Building a New System</vt:lpstr>
      <vt:lpstr>Building a New System</vt:lpstr>
      <vt:lpstr>Building a New System</vt:lpstr>
      <vt:lpstr>Starting to Record Hazards</vt:lpstr>
      <vt:lpstr>Mitigate the Risk</vt:lpstr>
      <vt:lpstr>Record Your Results  (details are examples, only)</vt:lpstr>
      <vt:lpstr>Management Tool</vt:lpstr>
      <vt:lpstr>Use Your SRM Information to Drive Safety Assurance (details are examples, only)</vt:lpstr>
      <vt:lpstr>Change Management</vt:lpstr>
      <vt:lpstr>Conclusions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and Interpreting the ASA Statement</dc:title>
  <dc:creator>Jason Dickstein</dc:creator>
  <cp:lastModifiedBy>Jason Dickstein</cp:lastModifiedBy>
  <cp:revision>58</cp:revision>
  <cp:lastPrinted>2022-03-17T13:57:44Z</cp:lastPrinted>
  <dcterms:created xsi:type="dcterms:W3CDTF">2021-09-22T14:57:34Z</dcterms:created>
  <dcterms:modified xsi:type="dcterms:W3CDTF">2024-08-25T14:58:23Z</dcterms:modified>
</cp:coreProperties>
</file>